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74" r:id="rId3"/>
    <p:sldId id="276" r:id="rId4"/>
    <p:sldId id="278" r:id="rId5"/>
    <p:sldId id="284" r:id="rId6"/>
    <p:sldId id="277" r:id="rId7"/>
    <p:sldId id="283" r:id="rId8"/>
    <p:sldId id="285" r:id="rId9"/>
    <p:sldId id="266" r:id="rId10"/>
    <p:sldId id="279" r:id="rId11"/>
    <p:sldId id="280" r:id="rId12"/>
    <p:sldId id="281" r:id="rId13"/>
    <p:sldId id="286" r:id="rId14"/>
    <p:sldId id="287" r:id="rId15"/>
    <p:sldId id="288" r:id="rId16"/>
    <p:sldId id="291" r:id="rId17"/>
    <p:sldId id="289" r:id="rId18"/>
    <p:sldId id="27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67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790" autoAdjust="0"/>
    <p:restoredTop sz="86642" autoAdjust="0"/>
  </p:normalViewPr>
  <p:slideViewPr>
    <p:cSldViewPr snapToGrid="0">
      <p:cViewPr varScale="1">
        <p:scale>
          <a:sx n="79" d="100"/>
          <a:sy n="79" d="100"/>
        </p:scale>
        <p:origin x="1800" y="1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image" Target="../media/image2.png"/></Relationships>
</file>

<file path=ppt/diagrams/_rels/drawing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36C734-9ECA-0348-A6FE-090127C47F51}" type="doc">
      <dgm:prSet loTypeId="urn:microsoft.com/office/officeart/2005/8/layout/process1" loCatId="" qsTypeId="urn:microsoft.com/office/officeart/2005/8/quickstyle/simple2" qsCatId="simple" csTypeId="urn:microsoft.com/office/officeart/2005/8/colors/accent1_2" csCatId="accent1" phldr="0"/>
      <dgm:spPr/>
      <dgm:t>
        <a:bodyPr/>
        <a:lstStyle/>
        <a:p>
          <a:endParaRPr lang="es-MX"/>
        </a:p>
      </dgm:t>
    </dgm:pt>
    <dgm:pt modelId="{B38E9F8C-2772-604B-B165-19407BABDE92}">
      <dgm:prSet phldrT="[Texto]" phldr="1"/>
      <dgm:spPr/>
      <dgm:t>
        <a:bodyPr/>
        <a:lstStyle/>
        <a:p>
          <a:endParaRPr lang="es-MX"/>
        </a:p>
      </dgm:t>
    </dgm:pt>
    <dgm:pt modelId="{9B911DC8-4C02-2443-8380-455687F31D76}" type="parTrans" cxnId="{50DEB80B-DF75-A047-8FC2-5A8A1331B30B}">
      <dgm:prSet/>
      <dgm:spPr/>
      <dgm:t>
        <a:bodyPr/>
        <a:lstStyle/>
        <a:p>
          <a:endParaRPr lang="es-MX"/>
        </a:p>
      </dgm:t>
    </dgm:pt>
    <dgm:pt modelId="{1BF2B368-800C-F84F-992F-6FFDAD173236}" type="sibTrans" cxnId="{50DEB80B-DF75-A047-8FC2-5A8A1331B30B}">
      <dgm:prSet/>
      <dgm:spPr/>
      <dgm:t>
        <a:bodyPr/>
        <a:lstStyle/>
        <a:p>
          <a:endParaRPr lang="es-MX"/>
        </a:p>
      </dgm:t>
    </dgm:pt>
    <dgm:pt modelId="{D513129C-9C9E-1840-BCA7-A469E5B98DCF}">
      <dgm:prSet phldrT="[Texto]" phldr="1"/>
      <dgm:spPr/>
      <dgm:t>
        <a:bodyPr/>
        <a:lstStyle/>
        <a:p>
          <a:endParaRPr lang="es-MX"/>
        </a:p>
      </dgm:t>
    </dgm:pt>
    <dgm:pt modelId="{172353E5-ADA0-A143-94E5-EAE6094AE0D9}" type="parTrans" cxnId="{6C90AEB2-C398-474E-B5A7-5F22704288F8}">
      <dgm:prSet/>
      <dgm:spPr/>
      <dgm:t>
        <a:bodyPr/>
        <a:lstStyle/>
        <a:p>
          <a:endParaRPr lang="es-MX"/>
        </a:p>
      </dgm:t>
    </dgm:pt>
    <dgm:pt modelId="{49DB3495-EEE4-724B-9D01-D5DAAF55A8BF}" type="sibTrans" cxnId="{6C90AEB2-C398-474E-B5A7-5F22704288F8}">
      <dgm:prSet/>
      <dgm:spPr/>
      <dgm:t>
        <a:bodyPr/>
        <a:lstStyle/>
        <a:p>
          <a:endParaRPr lang="es-MX"/>
        </a:p>
      </dgm:t>
    </dgm:pt>
    <dgm:pt modelId="{9B3E63DE-17C9-E04F-98D6-3A03382F492A}">
      <dgm:prSet phldrT="[Texto]" phldr="1"/>
      <dgm:spPr/>
      <dgm:t>
        <a:bodyPr/>
        <a:lstStyle/>
        <a:p>
          <a:endParaRPr lang="es-MX"/>
        </a:p>
      </dgm:t>
    </dgm:pt>
    <dgm:pt modelId="{FB0DBB2B-EE93-8747-9C1B-B289C25DFFF5}" type="parTrans" cxnId="{84FC8B93-38C8-E846-95D5-23CA27F55C86}">
      <dgm:prSet/>
      <dgm:spPr/>
      <dgm:t>
        <a:bodyPr/>
        <a:lstStyle/>
        <a:p>
          <a:endParaRPr lang="es-MX"/>
        </a:p>
      </dgm:t>
    </dgm:pt>
    <dgm:pt modelId="{BD7C64E6-CF86-6E4E-8E31-C69D2BEB306D}" type="sibTrans" cxnId="{84FC8B93-38C8-E846-95D5-23CA27F55C86}">
      <dgm:prSet/>
      <dgm:spPr/>
      <dgm:t>
        <a:bodyPr/>
        <a:lstStyle/>
        <a:p>
          <a:endParaRPr lang="es-MX"/>
        </a:p>
      </dgm:t>
    </dgm:pt>
    <dgm:pt modelId="{1C9AFB26-2E17-B542-8F69-3622908612F5}" type="pres">
      <dgm:prSet presAssocID="{9D36C734-9ECA-0348-A6FE-090127C47F51}" presName="Name0" presStyleCnt="0">
        <dgm:presLayoutVars>
          <dgm:dir/>
          <dgm:resizeHandles val="exact"/>
        </dgm:presLayoutVars>
      </dgm:prSet>
      <dgm:spPr/>
    </dgm:pt>
    <dgm:pt modelId="{2825EE52-F9BA-1E46-BF7E-3D6570ADAECD}" type="pres">
      <dgm:prSet presAssocID="{B38E9F8C-2772-604B-B165-19407BABDE92}" presName="node" presStyleLbl="node1" presStyleIdx="0" presStyleCnt="3">
        <dgm:presLayoutVars>
          <dgm:bulletEnabled val="1"/>
        </dgm:presLayoutVars>
      </dgm:prSet>
      <dgm:spPr/>
    </dgm:pt>
    <dgm:pt modelId="{F1B46D9B-A731-094E-B387-4D45B0B20E2F}" type="pres">
      <dgm:prSet presAssocID="{1BF2B368-800C-F84F-992F-6FFDAD173236}" presName="sibTrans" presStyleLbl="sibTrans2D1" presStyleIdx="0" presStyleCnt="2"/>
      <dgm:spPr/>
    </dgm:pt>
    <dgm:pt modelId="{EE212766-CDF4-2144-A130-1A8511C8BE66}" type="pres">
      <dgm:prSet presAssocID="{1BF2B368-800C-F84F-992F-6FFDAD173236}" presName="connectorText" presStyleLbl="sibTrans2D1" presStyleIdx="0" presStyleCnt="2"/>
      <dgm:spPr/>
    </dgm:pt>
    <dgm:pt modelId="{65F3AECA-1547-A24B-B58A-F432E502F32D}" type="pres">
      <dgm:prSet presAssocID="{D513129C-9C9E-1840-BCA7-A469E5B98DCF}" presName="node" presStyleLbl="node1" presStyleIdx="1" presStyleCnt="3">
        <dgm:presLayoutVars>
          <dgm:bulletEnabled val="1"/>
        </dgm:presLayoutVars>
      </dgm:prSet>
      <dgm:spPr/>
    </dgm:pt>
    <dgm:pt modelId="{B2DFF125-3F89-C24A-9EE7-5048527882A3}" type="pres">
      <dgm:prSet presAssocID="{49DB3495-EEE4-724B-9D01-D5DAAF55A8BF}" presName="sibTrans" presStyleLbl="sibTrans2D1" presStyleIdx="1" presStyleCnt="2"/>
      <dgm:spPr/>
    </dgm:pt>
    <dgm:pt modelId="{18A50E68-2553-2442-8E49-627C4A4F2770}" type="pres">
      <dgm:prSet presAssocID="{49DB3495-EEE4-724B-9D01-D5DAAF55A8BF}" presName="connectorText" presStyleLbl="sibTrans2D1" presStyleIdx="1" presStyleCnt="2"/>
      <dgm:spPr/>
    </dgm:pt>
    <dgm:pt modelId="{25FFE869-CBB8-6348-9DB8-7E69035E979A}" type="pres">
      <dgm:prSet presAssocID="{9B3E63DE-17C9-E04F-98D6-3A03382F492A}" presName="node" presStyleLbl="node1" presStyleIdx="2" presStyleCnt="3">
        <dgm:presLayoutVars>
          <dgm:bulletEnabled val="1"/>
        </dgm:presLayoutVars>
      </dgm:prSet>
      <dgm:spPr/>
    </dgm:pt>
  </dgm:ptLst>
  <dgm:cxnLst>
    <dgm:cxn modelId="{50DEB80B-DF75-A047-8FC2-5A8A1331B30B}" srcId="{9D36C734-9ECA-0348-A6FE-090127C47F51}" destId="{B38E9F8C-2772-604B-B165-19407BABDE92}" srcOrd="0" destOrd="0" parTransId="{9B911DC8-4C02-2443-8380-455687F31D76}" sibTransId="{1BF2B368-800C-F84F-992F-6FFDAD173236}"/>
    <dgm:cxn modelId="{D97F1326-B0C7-DB4C-BDA0-F73521550734}" type="presOf" srcId="{1BF2B368-800C-F84F-992F-6FFDAD173236}" destId="{EE212766-CDF4-2144-A130-1A8511C8BE66}" srcOrd="1" destOrd="0" presId="urn:microsoft.com/office/officeart/2005/8/layout/process1"/>
    <dgm:cxn modelId="{33A5C328-062B-B84E-BE23-FD478615F793}" type="presOf" srcId="{49DB3495-EEE4-724B-9D01-D5DAAF55A8BF}" destId="{B2DFF125-3F89-C24A-9EE7-5048527882A3}" srcOrd="0" destOrd="0" presId="urn:microsoft.com/office/officeart/2005/8/layout/process1"/>
    <dgm:cxn modelId="{84FC8B93-38C8-E846-95D5-23CA27F55C86}" srcId="{9D36C734-9ECA-0348-A6FE-090127C47F51}" destId="{9B3E63DE-17C9-E04F-98D6-3A03382F492A}" srcOrd="2" destOrd="0" parTransId="{FB0DBB2B-EE93-8747-9C1B-B289C25DFFF5}" sibTransId="{BD7C64E6-CF86-6E4E-8E31-C69D2BEB306D}"/>
    <dgm:cxn modelId="{4CA93D94-C573-4E4B-84B4-288D0BFF7CAB}" type="presOf" srcId="{9D36C734-9ECA-0348-A6FE-090127C47F51}" destId="{1C9AFB26-2E17-B542-8F69-3622908612F5}" srcOrd="0" destOrd="0" presId="urn:microsoft.com/office/officeart/2005/8/layout/process1"/>
    <dgm:cxn modelId="{01AE08A1-35CC-9A4D-A763-74F1DB0CC003}" type="presOf" srcId="{1BF2B368-800C-F84F-992F-6FFDAD173236}" destId="{F1B46D9B-A731-094E-B387-4D45B0B20E2F}" srcOrd="0" destOrd="0" presId="urn:microsoft.com/office/officeart/2005/8/layout/process1"/>
    <dgm:cxn modelId="{7AF79CA2-EEE4-CD46-B5A6-B82A6D219C0F}" type="presOf" srcId="{B38E9F8C-2772-604B-B165-19407BABDE92}" destId="{2825EE52-F9BA-1E46-BF7E-3D6570ADAECD}" srcOrd="0" destOrd="0" presId="urn:microsoft.com/office/officeart/2005/8/layout/process1"/>
    <dgm:cxn modelId="{8E5FA7B1-6668-6345-9DC8-5B24A7F8BE12}" type="presOf" srcId="{D513129C-9C9E-1840-BCA7-A469E5B98DCF}" destId="{65F3AECA-1547-A24B-B58A-F432E502F32D}" srcOrd="0" destOrd="0" presId="urn:microsoft.com/office/officeart/2005/8/layout/process1"/>
    <dgm:cxn modelId="{6C90AEB2-C398-474E-B5A7-5F22704288F8}" srcId="{9D36C734-9ECA-0348-A6FE-090127C47F51}" destId="{D513129C-9C9E-1840-BCA7-A469E5B98DCF}" srcOrd="1" destOrd="0" parTransId="{172353E5-ADA0-A143-94E5-EAE6094AE0D9}" sibTransId="{49DB3495-EEE4-724B-9D01-D5DAAF55A8BF}"/>
    <dgm:cxn modelId="{880274C1-4666-6042-8743-A26229AD7EC0}" type="presOf" srcId="{49DB3495-EEE4-724B-9D01-D5DAAF55A8BF}" destId="{18A50E68-2553-2442-8E49-627C4A4F2770}" srcOrd="1" destOrd="0" presId="urn:microsoft.com/office/officeart/2005/8/layout/process1"/>
    <dgm:cxn modelId="{44354AEB-6E8F-7345-AF80-0E79BD23A914}" type="presOf" srcId="{9B3E63DE-17C9-E04F-98D6-3A03382F492A}" destId="{25FFE869-CBB8-6348-9DB8-7E69035E979A}" srcOrd="0" destOrd="0" presId="urn:microsoft.com/office/officeart/2005/8/layout/process1"/>
    <dgm:cxn modelId="{B576E6AD-AE95-234E-882F-54ECC299AAAA}" type="presParOf" srcId="{1C9AFB26-2E17-B542-8F69-3622908612F5}" destId="{2825EE52-F9BA-1E46-BF7E-3D6570ADAECD}" srcOrd="0" destOrd="0" presId="urn:microsoft.com/office/officeart/2005/8/layout/process1"/>
    <dgm:cxn modelId="{F0E3461D-10A3-524A-86D9-7DC03F500EF6}" type="presParOf" srcId="{1C9AFB26-2E17-B542-8F69-3622908612F5}" destId="{F1B46D9B-A731-094E-B387-4D45B0B20E2F}" srcOrd="1" destOrd="0" presId="urn:microsoft.com/office/officeart/2005/8/layout/process1"/>
    <dgm:cxn modelId="{2E52CC9D-D18E-6A42-B811-70BE8BA0C82F}" type="presParOf" srcId="{F1B46D9B-A731-094E-B387-4D45B0B20E2F}" destId="{EE212766-CDF4-2144-A130-1A8511C8BE66}" srcOrd="0" destOrd="0" presId="urn:microsoft.com/office/officeart/2005/8/layout/process1"/>
    <dgm:cxn modelId="{FB0EB27B-0367-BC4B-802F-52D349701901}" type="presParOf" srcId="{1C9AFB26-2E17-B542-8F69-3622908612F5}" destId="{65F3AECA-1547-A24B-B58A-F432E502F32D}" srcOrd="2" destOrd="0" presId="urn:microsoft.com/office/officeart/2005/8/layout/process1"/>
    <dgm:cxn modelId="{57480E09-4E82-654C-AD39-6455C9CB301D}" type="presParOf" srcId="{1C9AFB26-2E17-B542-8F69-3622908612F5}" destId="{B2DFF125-3F89-C24A-9EE7-5048527882A3}" srcOrd="3" destOrd="0" presId="urn:microsoft.com/office/officeart/2005/8/layout/process1"/>
    <dgm:cxn modelId="{26691A3E-2EE8-DC49-BAC2-979C3E8559BF}" type="presParOf" srcId="{B2DFF125-3F89-C24A-9EE7-5048527882A3}" destId="{18A50E68-2553-2442-8E49-627C4A4F2770}" srcOrd="0" destOrd="0" presId="urn:microsoft.com/office/officeart/2005/8/layout/process1"/>
    <dgm:cxn modelId="{907E3C59-D12D-0C4F-8A4C-29DD60EA8A6B}" type="presParOf" srcId="{1C9AFB26-2E17-B542-8F69-3622908612F5}" destId="{25FFE869-CBB8-6348-9DB8-7E69035E979A}"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DDE13E-5736-874F-81AE-1A68BCA77C50}" type="doc">
      <dgm:prSet loTypeId="urn:microsoft.com/office/officeart/2005/8/layout/vList3" loCatId="" qsTypeId="urn:microsoft.com/office/officeart/2005/8/quickstyle/simple5" qsCatId="simple" csTypeId="urn:microsoft.com/office/officeart/2005/8/colors/accent0_1" csCatId="mainScheme" phldr="1"/>
      <dgm:spPr/>
      <dgm:t>
        <a:bodyPr/>
        <a:lstStyle/>
        <a:p>
          <a:endParaRPr lang="es-MX"/>
        </a:p>
      </dgm:t>
    </dgm:pt>
    <dgm:pt modelId="{5A44073F-A629-3F41-BC24-DD6F3104208A}">
      <dgm:prSet custT="1"/>
      <dgm:spPr/>
      <dgm:t>
        <a:bodyPr/>
        <a:lstStyle/>
        <a:p>
          <a:r>
            <a:rPr lang="es-MX" sz="2000"/>
            <a:t> Obligaciones en materia de Datos Personales.</a:t>
          </a:r>
        </a:p>
      </dgm:t>
    </dgm:pt>
    <dgm:pt modelId="{66D41CA9-C5D2-6542-95C7-03C2EFF73FE6}" type="parTrans" cxnId="{D8064A52-995E-6742-91F8-27C6B368B9C9}">
      <dgm:prSet/>
      <dgm:spPr/>
      <dgm:t>
        <a:bodyPr/>
        <a:lstStyle/>
        <a:p>
          <a:endParaRPr lang="es-MX"/>
        </a:p>
      </dgm:t>
    </dgm:pt>
    <dgm:pt modelId="{7312D0C5-7769-BD46-8B53-11926637B8C5}" type="sibTrans" cxnId="{D8064A52-995E-6742-91F8-27C6B368B9C9}">
      <dgm:prSet/>
      <dgm:spPr/>
      <dgm:t>
        <a:bodyPr/>
        <a:lstStyle/>
        <a:p>
          <a:endParaRPr lang="es-MX"/>
        </a:p>
      </dgm:t>
    </dgm:pt>
    <dgm:pt modelId="{ED23113F-7E3C-FC48-9DB3-B7B1A34C34E9}">
      <dgm:prSet custT="1"/>
      <dgm:spPr/>
      <dgm:t>
        <a:bodyPr/>
        <a:lstStyle/>
        <a:p>
          <a:r>
            <a:rPr lang="es-MX" sz="2000"/>
            <a:t>Aviso de Privacidad. </a:t>
          </a:r>
        </a:p>
      </dgm:t>
    </dgm:pt>
    <dgm:pt modelId="{3A1694E4-C7B8-C043-9F65-4771760BF12D}" type="parTrans" cxnId="{4A66A74C-C2F0-4E45-893F-4473924A5B29}">
      <dgm:prSet/>
      <dgm:spPr/>
      <dgm:t>
        <a:bodyPr/>
        <a:lstStyle/>
        <a:p>
          <a:endParaRPr lang="es-MX"/>
        </a:p>
      </dgm:t>
    </dgm:pt>
    <dgm:pt modelId="{48DF90C7-F947-0640-A4B1-1355578D6371}" type="sibTrans" cxnId="{4A66A74C-C2F0-4E45-893F-4473924A5B29}">
      <dgm:prSet/>
      <dgm:spPr/>
      <dgm:t>
        <a:bodyPr/>
        <a:lstStyle/>
        <a:p>
          <a:endParaRPr lang="es-MX"/>
        </a:p>
      </dgm:t>
    </dgm:pt>
    <dgm:pt modelId="{95B7568C-3E4F-C94C-B9B2-AFD498CC0658}">
      <dgm:prSet custT="1"/>
      <dgm:spPr/>
      <dgm:t>
        <a:bodyPr/>
        <a:lstStyle/>
        <a:p>
          <a:r>
            <a:rPr lang="es-MX" sz="2000"/>
            <a:t> Obligaciones de Transparencia. </a:t>
          </a:r>
        </a:p>
      </dgm:t>
    </dgm:pt>
    <dgm:pt modelId="{812C4E27-79FA-324B-814C-E69AA22D0957}" type="parTrans" cxnId="{71EB7D0C-1FFE-4F45-AA91-F6F5A780D398}">
      <dgm:prSet/>
      <dgm:spPr/>
      <dgm:t>
        <a:bodyPr/>
        <a:lstStyle/>
        <a:p>
          <a:endParaRPr lang="es-MX"/>
        </a:p>
      </dgm:t>
    </dgm:pt>
    <dgm:pt modelId="{911EE47D-E22B-0542-BD18-9BF3255F7305}" type="sibTrans" cxnId="{71EB7D0C-1FFE-4F45-AA91-F6F5A780D398}">
      <dgm:prSet/>
      <dgm:spPr/>
      <dgm:t>
        <a:bodyPr/>
        <a:lstStyle/>
        <a:p>
          <a:endParaRPr lang="es-MX"/>
        </a:p>
      </dgm:t>
    </dgm:pt>
    <dgm:pt modelId="{BE37A9CD-0C02-5149-B8FB-FE38B873B1EB}" type="pres">
      <dgm:prSet presAssocID="{82DDE13E-5736-874F-81AE-1A68BCA77C50}" presName="linearFlow" presStyleCnt="0">
        <dgm:presLayoutVars>
          <dgm:dir/>
          <dgm:resizeHandles val="exact"/>
        </dgm:presLayoutVars>
      </dgm:prSet>
      <dgm:spPr/>
    </dgm:pt>
    <dgm:pt modelId="{6F27A65B-FB41-D34D-9D7E-1BBF776FC21F}" type="pres">
      <dgm:prSet presAssocID="{5A44073F-A629-3F41-BC24-DD6F3104208A}" presName="composite" presStyleCnt="0"/>
      <dgm:spPr/>
    </dgm:pt>
    <dgm:pt modelId="{E0283E66-AA94-874F-A787-A5BD8E08DC99}" type="pres">
      <dgm:prSet presAssocID="{5A44073F-A629-3F41-BC24-DD6F3104208A}" presName="imgShp" presStyleLbl="fgImgPlace1" presStyleIdx="0" presStyleCnt="3"/>
      <dgm:spPr/>
    </dgm:pt>
    <dgm:pt modelId="{ECB7887D-D4E5-F847-BAFC-CC79E03A0DCD}" type="pres">
      <dgm:prSet presAssocID="{5A44073F-A629-3F41-BC24-DD6F3104208A}" presName="txShp" presStyleLbl="node1" presStyleIdx="0" presStyleCnt="3">
        <dgm:presLayoutVars>
          <dgm:bulletEnabled val="1"/>
        </dgm:presLayoutVars>
      </dgm:prSet>
      <dgm:spPr/>
    </dgm:pt>
    <dgm:pt modelId="{E96DFF8B-604E-2347-84A9-C2EE29CE27AC}" type="pres">
      <dgm:prSet presAssocID="{7312D0C5-7769-BD46-8B53-11926637B8C5}" presName="spacing" presStyleCnt="0"/>
      <dgm:spPr/>
    </dgm:pt>
    <dgm:pt modelId="{F72558F9-9255-D749-B0B3-42F5DE1C4D10}" type="pres">
      <dgm:prSet presAssocID="{ED23113F-7E3C-FC48-9DB3-B7B1A34C34E9}" presName="composite" presStyleCnt="0"/>
      <dgm:spPr/>
    </dgm:pt>
    <dgm:pt modelId="{CAA27150-D6B5-F342-A45C-9BB0159736F0}" type="pres">
      <dgm:prSet presAssocID="{ED23113F-7E3C-FC48-9DB3-B7B1A34C34E9}" presName="imgShp" presStyleLbl="fgImgPlace1" presStyleIdx="1" presStyleCnt="3"/>
      <dgm:spPr/>
    </dgm:pt>
    <dgm:pt modelId="{D31DE7E3-F698-CB43-854B-A037AFC6C806}" type="pres">
      <dgm:prSet presAssocID="{ED23113F-7E3C-FC48-9DB3-B7B1A34C34E9}" presName="txShp" presStyleLbl="node1" presStyleIdx="1" presStyleCnt="3">
        <dgm:presLayoutVars>
          <dgm:bulletEnabled val="1"/>
        </dgm:presLayoutVars>
      </dgm:prSet>
      <dgm:spPr/>
    </dgm:pt>
    <dgm:pt modelId="{C738C887-7FEA-5C41-972E-A2E3502BD098}" type="pres">
      <dgm:prSet presAssocID="{48DF90C7-F947-0640-A4B1-1355578D6371}" presName="spacing" presStyleCnt="0"/>
      <dgm:spPr/>
    </dgm:pt>
    <dgm:pt modelId="{331F33F1-0FC6-4449-9B73-2CC3506402C4}" type="pres">
      <dgm:prSet presAssocID="{95B7568C-3E4F-C94C-B9B2-AFD498CC0658}" presName="composite" presStyleCnt="0"/>
      <dgm:spPr/>
    </dgm:pt>
    <dgm:pt modelId="{03A993F5-8819-3946-A234-F47DAC721552}" type="pres">
      <dgm:prSet presAssocID="{95B7568C-3E4F-C94C-B9B2-AFD498CC0658}" presName="imgShp" presStyleLbl="fgImgPlace1" presStyleIdx="2" presStyleCnt="3"/>
      <dgm:spPr/>
    </dgm:pt>
    <dgm:pt modelId="{507BC7C3-53D9-3D4F-871B-5563E8728B36}" type="pres">
      <dgm:prSet presAssocID="{95B7568C-3E4F-C94C-B9B2-AFD498CC0658}" presName="txShp" presStyleLbl="node1" presStyleIdx="2" presStyleCnt="3">
        <dgm:presLayoutVars>
          <dgm:bulletEnabled val="1"/>
        </dgm:presLayoutVars>
      </dgm:prSet>
      <dgm:spPr/>
    </dgm:pt>
  </dgm:ptLst>
  <dgm:cxnLst>
    <dgm:cxn modelId="{81A2CD0A-5CBB-BC43-9224-B46AE8AF669B}" type="presOf" srcId="{ED23113F-7E3C-FC48-9DB3-B7B1A34C34E9}" destId="{D31DE7E3-F698-CB43-854B-A037AFC6C806}" srcOrd="0" destOrd="0" presId="urn:microsoft.com/office/officeart/2005/8/layout/vList3"/>
    <dgm:cxn modelId="{71EB7D0C-1FFE-4F45-AA91-F6F5A780D398}" srcId="{82DDE13E-5736-874F-81AE-1A68BCA77C50}" destId="{95B7568C-3E4F-C94C-B9B2-AFD498CC0658}" srcOrd="2" destOrd="0" parTransId="{812C4E27-79FA-324B-814C-E69AA22D0957}" sibTransId="{911EE47D-E22B-0542-BD18-9BF3255F7305}"/>
    <dgm:cxn modelId="{AF32C724-F51B-8642-B3FA-259A8E582C40}" type="presOf" srcId="{5A44073F-A629-3F41-BC24-DD6F3104208A}" destId="{ECB7887D-D4E5-F847-BAFC-CC79E03A0DCD}" srcOrd="0" destOrd="0" presId="urn:microsoft.com/office/officeart/2005/8/layout/vList3"/>
    <dgm:cxn modelId="{4A66A74C-C2F0-4E45-893F-4473924A5B29}" srcId="{82DDE13E-5736-874F-81AE-1A68BCA77C50}" destId="{ED23113F-7E3C-FC48-9DB3-B7B1A34C34E9}" srcOrd="1" destOrd="0" parTransId="{3A1694E4-C7B8-C043-9F65-4771760BF12D}" sibTransId="{48DF90C7-F947-0640-A4B1-1355578D6371}"/>
    <dgm:cxn modelId="{D8064A52-995E-6742-91F8-27C6B368B9C9}" srcId="{82DDE13E-5736-874F-81AE-1A68BCA77C50}" destId="{5A44073F-A629-3F41-BC24-DD6F3104208A}" srcOrd="0" destOrd="0" parTransId="{66D41CA9-C5D2-6542-95C7-03C2EFF73FE6}" sibTransId="{7312D0C5-7769-BD46-8B53-11926637B8C5}"/>
    <dgm:cxn modelId="{622923BB-8EB0-8B4A-A741-3DD2CD774455}" type="presOf" srcId="{82DDE13E-5736-874F-81AE-1A68BCA77C50}" destId="{BE37A9CD-0C02-5149-B8FB-FE38B873B1EB}" srcOrd="0" destOrd="0" presId="urn:microsoft.com/office/officeart/2005/8/layout/vList3"/>
    <dgm:cxn modelId="{34B463E7-CD9B-3E4F-B1DA-6E3386F909DF}" type="presOf" srcId="{95B7568C-3E4F-C94C-B9B2-AFD498CC0658}" destId="{507BC7C3-53D9-3D4F-871B-5563E8728B36}" srcOrd="0" destOrd="0" presId="urn:microsoft.com/office/officeart/2005/8/layout/vList3"/>
    <dgm:cxn modelId="{D56873C4-CE1D-5C44-BD13-0846225288BB}" type="presParOf" srcId="{BE37A9CD-0C02-5149-B8FB-FE38B873B1EB}" destId="{6F27A65B-FB41-D34D-9D7E-1BBF776FC21F}" srcOrd="0" destOrd="0" presId="urn:microsoft.com/office/officeart/2005/8/layout/vList3"/>
    <dgm:cxn modelId="{1446F6B9-8CBD-1E42-972F-076A22F63F00}" type="presParOf" srcId="{6F27A65B-FB41-D34D-9D7E-1BBF776FC21F}" destId="{E0283E66-AA94-874F-A787-A5BD8E08DC99}" srcOrd="0" destOrd="0" presId="urn:microsoft.com/office/officeart/2005/8/layout/vList3"/>
    <dgm:cxn modelId="{0F6ACDBA-CA8B-1041-AAE4-7B4022D9F251}" type="presParOf" srcId="{6F27A65B-FB41-D34D-9D7E-1BBF776FC21F}" destId="{ECB7887D-D4E5-F847-BAFC-CC79E03A0DCD}" srcOrd="1" destOrd="0" presId="urn:microsoft.com/office/officeart/2005/8/layout/vList3"/>
    <dgm:cxn modelId="{A280876E-8F07-7E4A-8A91-C5147D871CF4}" type="presParOf" srcId="{BE37A9CD-0C02-5149-B8FB-FE38B873B1EB}" destId="{E96DFF8B-604E-2347-84A9-C2EE29CE27AC}" srcOrd="1" destOrd="0" presId="urn:microsoft.com/office/officeart/2005/8/layout/vList3"/>
    <dgm:cxn modelId="{7FEC322A-8E8A-9248-8FFF-64685A45322B}" type="presParOf" srcId="{BE37A9CD-0C02-5149-B8FB-FE38B873B1EB}" destId="{F72558F9-9255-D749-B0B3-42F5DE1C4D10}" srcOrd="2" destOrd="0" presId="urn:microsoft.com/office/officeart/2005/8/layout/vList3"/>
    <dgm:cxn modelId="{DEE6DD2F-1982-344B-BEB1-D6C2ED3D4057}" type="presParOf" srcId="{F72558F9-9255-D749-B0B3-42F5DE1C4D10}" destId="{CAA27150-D6B5-F342-A45C-9BB0159736F0}" srcOrd="0" destOrd="0" presId="urn:microsoft.com/office/officeart/2005/8/layout/vList3"/>
    <dgm:cxn modelId="{F8798ADB-B532-AD42-8693-5BDEBA5AC7E2}" type="presParOf" srcId="{F72558F9-9255-D749-B0B3-42F5DE1C4D10}" destId="{D31DE7E3-F698-CB43-854B-A037AFC6C806}" srcOrd="1" destOrd="0" presId="urn:microsoft.com/office/officeart/2005/8/layout/vList3"/>
    <dgm:cxn modelId="{1AA24B8F-22D4-A94B-A8E3-3E347467721D}" type="presParOf" srcId="{BE37A9CD-0C02-5149-B8FB-FE38B873B1EB}" destId="{C738C887-7FEA-5C41-972E-A2E3502BD098}" srcOrd="3" destOrd="0" presId="urn:microsoft.com/office/officeart/2005/8/layout/vList3"/>
    <dgm:cxn modelId="{0032D181-8F0A-4B4F-A3AB-5029F86576A8}" type="presParOf" srcId="{BE37A9CD-0C02-5149-B8FB-FE38B873B1EB}" destId="{331F33F1-0FC6-4449-9B73-2CC3506402C4}" srcOrd="4" destOrd="0" presId="urn:microsoft.com/office/officeart/2005/8/layout/vList3"/>
    <dgm:cxn modelId="{839505DC-F9A8-AF4A-84F1-373500866DEC}" type="presParOf" srcId="{331F33F1-0FC6-4449-9B73-2CC3506402C4}" destId="{03A993F5-8819-3946-A234-F47DAC721552}" srcOrd="0" destOrd="0" presId="urn:microsoft.com/office/officeart/2005/8/layout/vList3"/>
    <dgm:cxn modelId="{5B480494-9795-384F-827A-3874A0031264}" type="presParOf" srcId="{331F33F1-0FC6-4449-9B73-2CC3506402C4}" destId="{507BC7C3-53D9-3D4F-871B-5563E8728B36}" srcOrd="1" destOrd="0" presId="urn:microsoft.com/office/officeart/2005/8/layout/vList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176C4F-76C1-44A3-82AE-A09401DDAC20}" type="doc">
      <dgm:prSet loTypeId="urn:microsoft.com/office/officeart/2008/layout/VerticalCurvedList" loCatId="list" qsTypeId="urn:microsoft.com/office/officeart/2005/8/quickstyle/simple1" qsCatId="simple" csTypeId="urn:microsoft.com/office/officeart/2005/8/colors/accent3_1" csCatId="accent3" phldr="1"/>
      <dgm:spPr/>
      <dgm:t>
        <a:bodyPr/>
        <a:lstStyle/>
        <a:p>
          <a:endParaRPr lang="es-MX"/>
        </a:p>
      </dgm:t>
    </dgm:pt>
    <dgm:pt modelId="{83E9B61B-0521-465C-8F17-8ADE015E1009}">
      <dgm:prSet phldrT="[Texto]" custT="1"/>
      <dgm:spPr/>
      <dgm:t>
        <a:bodyPr/>
        <a:lstStyle/>
        <a:p>
          <a:pPr algn="just"/>
          <a:r>
            <a:rPr lang="es-MX" sz="1800">
              <a:latin typeface="+mn-lt"/>
            </a:rPr>
            <a:t>Constitución Política de los Estados Unidso Mexicanos </a:t>
          </a:r>
        </a:p>
      </dgm:t>
    </dgm:pt>
    <dgm:pt modelId="{7A4D88E5-7F26-491C-A87A-9A733440D9A4}" type="parTrans" cxnId="{201B68AB-1610-4664-AAA9-8EDF85F40F3D}">
      <dgm:prSet/>
      <dgm:spPr/>
      <dgm:t>
        <a:bodyPr/>
        <a:lstStyle/>
        <a:p>
          <a:endParaRPr lang="es-MX"/>
        </a:p>
      </dgm:t>
    </dgm:pt>
    <dgm:pt modelId="{70057DF0-268E-46E4-8EE2-455EFD35449C}" type="sibTrans" cxnId="{201B68AB-1610-4664-AAA9-8EDF85F40F3D}">
      <dgm:prSet/>
      <dgm:spPr/>
      <dgm:t>
        <a:bodyPr/>
        <a:lstStyle/>
        <a:p>
          <a:endParaRPr lang="es-MX"/>
        </a:p>
      </dgm:t>
    </dgm:pt>
    <dgm:pt modelId="{EF5EFE8F-440C-4D36-83FE-9B28E011FE51}">
      <dgm:prSet phldrT="[Texto]" custT="1"/>
      <dgm:spPr/>
      <dgm:t>
        <a:bodyPr/>
        <a:lstStyle/>
        <a:p>
          <a:pPr algn="just"/>
          <a:r>
            <a:rPr lang="es-MX" sz="1700">
              <a:latin typeface="+mn-lt"/>
              <a:cs typeface="Arial" panose="020B0604020202020204" pitchFamily="34" charset="0"/>
            </a:rPr>
            <a:t>Leyes Generales y Locales en Materia de Transparencia y Portección de Datos Personales, así como en materia electoral, respctivamente.</a:t>
          </a:r>
        </a:p>
      </dgm:t>
    </dgm:pt>
    <dgm:pt modelId="{CDC53822-3968-43CE-B1BC-5E516017954C}" type="parTrans" cxnId="{0A4E6F2F-727F-4501-A2DC-B1940F0953E3}">
      <dgm:prSet/>
      <dgm:spPr/>
      <dgm:t>
        <a:bodyPr/>
        <a:lstStyle/>
        <a:p>
          <a:endParaRPr lang="es-MX"/>
        </a:p>
      </dgm:t>
    </dgm:pt>
    <dgm:pt modelId="{B35CEFD3-4239-48C7-BF68-34CBB48EC11B}" type="sibTrans" cxnId="{0A4E6F2F-727F-4501-A2DC-B1940F0953E3}">
      <dgm:prSet/>
      <dgm:spPr/>
      <dgm:t>
        <a:bodyPr/>
        <a:lstStyle/>
        <a:p>
          <a:endParaRPr lang="es-MX"/>
        </a:p>
      </dgm:t>
    </dgm:pt>
    <dgm:pt modelId="{26F9DFDA-6774-F84C-9B7D-23E17AA28618}">
      <dgm:prSet custT="1"/>
      <dgm:spPr/>
      <dgm:t>
        <a:bodyPr/>
        <a:lstStyle/>
        <a:p>
          <a:pPr algn="just">
            <a:lnSpc>
              <a:spcPct val="100000"/>
            </a:lnSpc>
          </a:pPr>
          <a:r>
            <a:rPr lang="es-MX" sz="1400" b="0"/>
            <a:t>Lineamientos para la verificación del cumplimiento del porcentaje de apoyo de la ciudadanía inscrita en la lista nominal de electores, que se requiere para el registro de candidaturas independientes en el proceso electoral local 2023-2024, mediante el uso de la aplicación móvil “apoyo ciudadano-INE”.</a:t>
          </a:r>
        </a:p>
      </dgm:t>
    </dgm:pt>
    <dgm:pt modelId="{46F97FAF-9809-EA45-BA7B-E173C3CCDAE1}" type="parTrans" cxnId="{2D76C8A0-5905-1D4F-8053-E9FC52C5D978}">
      <dgm:prSet/>
      <dgm:spPr/>
      <dgm:t>
        <a:bodyPr/>
        <a:lstStyle/>
        <a:p>
          <a:endParaRPr lang="es-MX"/>
        </a:p>
      </dgm:t>
    </dgm:pt>
    <dgm:pt modelId="{328FED4D-B75B-FC47-9150-1D23B4F8C7AC}" type="sibTrans" cxnId="{2D76C8A0-5905-1D4F-8053-E9FC52C5D978}">
      <dgm:prSet/>
      <dgm:spPr/>
      <dgm:t>
        <a:bodyPr/>
        <a:lstStyle/>
        <a:p>
          <a:endParaRPr lang="es-MX"/>
        </a:p>
      </dgm:t>
    </dgm:pt>
    <dgm:pt modelId="{8FCB2DAC-3CBD-654A-9910-9932E0DB9CAA}">
      <dgm:prSet custT="1"/>
      <dgm:spPr/>
      <dgm:t>
        <a:bodyPr/>
        <a:lstStyle/>
        <a:p>
          <a:pPr algn="just">
            <a:lnSpc>
              <a:spcPct val="100000"/>
            </a:lnSpc>
          </a:pPr>
          <a:r>
            <a:rPr lang="es-MX" sz="1600" b="0" i="0" u="none"/>
            <a:t>Lineamientos del Instituto Electoral del Estado de Querétaro para el registro de Candidaturas Independientes en el proceso electoral local 2023-2024.</a:t>
          </a:r>
          <a:endParaRPr lang="es-MX" sz="1600"/>
        </a:p>
      </dgm:t>
    </dgm:pt>
    <dgm:pt modelId="{793B6826-E5E9-BF46-BC69-F8444FDACA00}" type="parTrans" cxnId="{BBC8ABEF-035D-F04E-8793-17E7306B3586}">
      <dgm:prSet/>
      <dgm:spPr/>
      <dgm:t>
        <a:bodyPr/>
        <a:lstStyle/>
        <a:p>
          <a:endParaRPr lang="es-MX"/>
        </a:p>
      </dgm:t>
    </dgm:pt>
    <dgm:pt modelId="{08C4E0AB-1EF2-9847-9060-0D62376E88F1}" type="sibTrans" cxnId="{BBC8ABEF-035D-F04E-8793-17E7306B3586}">
      <dgm:prSet/>
      <dgm:spPr/>
      <dgm:t>
        <a:bodyPr/>
        <a:lstStyle/>
        <a:p>
          <a:endParaRPr lang="es-MX"/>
        </a:p>
      </dgm:t>
    </dgm:pt>
    <dgm:pt modelId="{E5AE7FB9-65EA-4E4C-AB75-2ED46920A524}" type="pres">
      <dgm:prSet presAssocID="{B1176C4F-76C1-44A3-82AE-A09401DDAC20}" presName="Name0" presStyleCnt="0">
        <dgm:presLayoutVars>
          <dgm:chMax val="7"/>
          <dgm:chPref val="7"/>
          <dgm:dir/>
        </dgm:presLayoutVars>
      </dgm:prSet>
      <dgm:spPr/>
    </dgm:pt>
    <dgm:pt modelId="{8BE5FC78-D1DF-462E-AD5E-903D688BED6D}" type="pres">
      <dgm:prSet presAssocID="{B1176C4F-76C1-44A3-82AE-A09401DDAC20}" presName="Name1" presStyleCnt="0"/>
      <dgm:spPr/>
    </dgm:pt>
    <dgm:pt modelId="{7186361B-A6CD-460B-B1D5-19F2E43A046A}" type="pres">
      <dgm:prSet presAssocID="{B1176C4F-76C1-44A3-82AE-A09401DDAC20}" presName="cycle" presStyleCnt="0"/>
      <dgm:spPr/>
    </dgm:pt>
    <dgm:pt modelId="{2B1B241A-A102-4651-BCEE-EED8C9CF4753}" type="pres">
      <dgm:prSet presAssocID="{B1176C4F-76C1-44A3-82AE-A09401DDAC20}" presName="srcNode" presStyleLbl="node1" presStyleIdx="0" presStyleCnt="4"/>
      <dgm:spPr/>
    </dgm:pt>
    <dgm:pt modelId="{9ECA18FB-9CDF-4D0E-829D-967E1503390A}" type="pres">
      <dgm:prSet presAssocID="{B1176C4F-76C1-44A3-82AE-A09401DDAC20}" presName="conn" presStyleLbl="parChTrans1D2" presStyleIdx="0" presStyleCnt="1"/>
      <dgm:spPr/>
    </dgm:pt>
    <dgm:pt modelId="{ABFFECA0-9BC8-4154-96E3-70B98F928BF3}" type="pres">
      <dgm:prSet presAssocID="{B1176C4F-76C1-44A3-82AE-A09401DDAC20}" presName="extraNode" presStyleLbl="node1" presStyleIdx="0" presStyleCnt="4"/>
      <dgm:spPr/>
    </dgm:pt>
    <dgm:pt modelId="{F0D76555-7597-4080-8807-B7E92BDD53CE}" type="pres">
      <dgm:prSet presAssocID="{B1176C4F-76C1-44A3-82AE-A09401DDAC20}" presName="dstNode" presStyleLbl="node1" presStyleIdx="0" presStyleCnt="4"/>
      <dgm:spPr/>
    </dgm:pt>
    <dgm:pt modelId="{6248797C-D24C-4C19-9C26-68DA2EB6AD81}" type="pres">
      <dgm:prSet presAssocID="{83E9B61B-0521-465C-8F17-8ADE015E1009}" presName="text_1" presStyleLbl="node1" presStyleIdx="0" presStyleCnt="4">
        <dgm:presLayoutVars>
          <dgm:bulletEnabled val="1"/>
        </dgm:presLayoutVars>
      </dgm:prSet>
      <dgm:spPr/>
    </dgm:pt>
    <dgm:pt modelId="{49EDAC3C-4256-471F-8E9B-5B47FA2F5A79}" type="pres">
      <dgm:prSet presAssocID="{83E9B61B-0521-465C-8F17-8ADE015E1009}" presName="accent_1" presStyleCnt="0"/>
      <dgm:spPr/>
    </dgm:pt>
    <dgm:pt modelId="{17F2E8D5-50E8-44D7-A843-6EB7677AC78A}" type="pres">
      <dgm:prSet presAssocID="{83E9B61B-0521-465C-8F17-8ADE015E1009}" presName="accentRepeatNode" presStyleLbl="solidFgAcc1" presStyleIdx="0" presStyleCnt="4"/>
      <dgm:spPr/>
    </dgm:pt>
    <dgm:pt modelId="{9827A027-E6B5-0549-9AFE-CF948594EA01}" type="pres">
      <dgm:prSet presAssocID="{EF5EFE8F-440C-4D36-83FE-9B28E011FE51}" presName="text_2" presStyleLbl="node1" presStyleIdx="1" presStyleCnt="4">
        <dgm:presLayoutVars>
          <dgm:bulletEnabled val="1"/>
        </dgm:presLayoutVars>
      </dgm:prSet>
      <dgm:spPr/>
    </dgm:pt>
    <dgm:pt modelId="{98801D04-4825-254A-B0B5-21E922F272CA}" type="pres">
      <dgm:prSet presAssocID="{EF5EFE8F-440C-4D36-83FE-9B28E011FE51}" presName="accent_2" presStyleCnt="0"/>
      <dgm:spPr/>
    </dgm:pt>
    <dgm:pt modelId="{3B00A209-C70E-4BC0-9D84-464BB713EB52}" type="pres">
      <dgm:prSet presAssocID="{EF5EFE8F-440C-4D36-83FE-9B28E011FE51}" presName="accentRepeatNode" presStyleLbl="solidFgAcc1" presStyleIdx="1" presStyleCnt="4"/>
      <dgm:spPr/>
    </dgm:pt>
    <dgm:pt modelId="{F2E6F49C-547C-9348-A473-C9240FB951D3}" type="pres">
      <dgm:prSet presAssocID="{26F9DFDA-6774-F84C-9B7D-23E17AA28618}" presName="text_3" presStyleLbl="node1" presStyleIdx="2" presStyleCnt="4" custScaleY="143888">
        <dgm:presLayoutVars>
          <dgm:bulletEnabled val="1"/>
        </dgm:presLayoutVars>
      </dgm:prSet>
      <dgm:spPr/>
    </dgm:pt>
    <dgm:pt modelId="{EE9CEB9F-A15F-AE40-8ED2-B3248653A74B}" type="pres">
      <dgm:prSet presAssocID="{26F9DFDA-6774-F84C-9B7D-23E17AA28618}" presName="accent_3" presStyleCnt="0"/>
      <dgm:spPr/>
    </dgm:pt>
    <dgm:pt modelId="{3FA8647D-1CE0-1B43-BDD0-5386ED06A142}" type="pres">
      <dgm:prSet presAssocID="{26F9DFDA-6774-F84C-9B7D-23E17AA28618}" presName="accentRepeatNode" presStyleLbl="solidFgAcc1" presStyleIdx="2" presStyleCnt="4"/>
      <dgm:spPr/>
    </dgm:pt>
    <dgm:pt modelId="{9FDF81A5-C0E3-594B-8DAC-2D6245864CCB}" type="pres">
      <dgm:prSet presAssocID="{8FCB2DAC-3CBD-654A-9910-9932E0DB9CAA}" presName="text_4" presStyleLbl="node1" presStyleIdx="3" presStyleCnt="4">
        <dgm:presLayoutVars>
          <dgm:bulletEnabled val="1"/>
        </dgm:presLayoutVars>
      </dgm:prSet>
      <dgm:spPr/>
    </dgm:pt>
    <dgm:pt modelId="{7D66C0B3-0E24-D54E-8290-806A2351C144}" type="pres">
      <dgm:prSet presAssocID="{8FCB2DAC-3CBD-654A-9910-9932E0DB9CAA}" presName="accent_4" presStyleCnt="0"/>
      <dgm:spPr/>
    </dgm:pt>
    <dgm:pt modelId="{7F4E5E0C-8E11-0B46-905A-6DC7FDBC24BD}" type="pres">
      <dgm:prSet presAssocID="{8FCB2DAC-3CBD-654A-9910-9932E0DB9CAA}" presName="accentRepeatNode" presStyleLbl="solidFgAcc1" presStyleIdx="3" presStyleCnt="4"/>
      <dgm:spPr/>
    </dgm:pt>
  </dgm:ptLst>
  <dgm:cxnLst>
    <dgm:cxn modelId="{D64EFE13-D96E-4B45-AE6A-A50F29B3B4D8}" type="presOf" srcId="{8FCB2DAC-3CBD-654A-9910-9932E0DB9CAA}" destId="{9FDF81A5-C0E3-594B-8DAC-2D6245864CCB}" srcOrd="0" destOrd="0" presId="urn:microsoft.com/office/officeart/2008/layout/VerticalCurvedList"/>
    <dgm:cxn modelId="{58FB2517-F23C-F94B-98D0-6BC52ACC5DCA}" type="presOf" srcId="{26F9DFDA-6774-F84C-9B7D-23E17AA28618}" destId="{F2E6F49C-547C-9348-A473-C9240FB951D3}" srcOrd="0" destOrd="0" presId="urn:microsoft.com/office/officeart/2008/layout/VerticalCurvedList"/>
    <dgm:cxn modelId="{51BA2A26-E2D1-4EEA-B29F-140033087563}" type="presOf" srcId="{83E9B61B-0521-465C-8F17-8ADE015E1009}" destId="{6248797C-D24C-4C19-9C26-68DA2EB6AD81}" srcOrd="0" destOrd="0" presId="urn:microsoft.com/office/officeart/2008/layout/VerticalCurvedList"/>
    <dgm:cxn modelId="{0A4E6F2F-727F-4501-A2DC-B1940F0953E3}" srcId="{B1176C4F-76C1-44A3-82AE-A09401DDAC20}" destId="{EF5EFE8F-440C-4D36-83FE-9B28E011FE51}" srcOrd="1" destOrd="0" parTransId="{CDC53822-3968-43CE-B1BC-5E516017954C}" sibTransId="{B35CEFD3-4239-48C7-BF68-34CBB48EC11B}"/>
    <dgm:cxn modelId="{4C5FC344-2E5B-4D7B-AEC5-5E7FBAC69B0C}" type="presOf" srcId="{70057DF0-268E-46E4-8EE2-455EFD35449C}" destId="{9ECA18FB-9CDF-4D0E-829D-967E1503390A}" srcOrd="0" destOrd="0" presId="urn:microsoft.com/office/officeart/2008/layout/VerticalCurvedList"/>
    <dgm:cxn modelId="{2D76C8A0-5905-1D4F-8053-E9FC52C5D978}" srcId="{B1176C4F-76C1-44A3-82AE-A09401DDAC20}" destId="{26F9DFDA-6774-F84C-9B7D-23E17AA28618}" srcOrd="2" destOrd="0" parTransId="{46F97FAF-9809-EA45-BA7B-E173C3CCDAE1}" sibTransId="{328FED4D-B75B-FC47-9150-1D23B4F8C7AC}"/>
    <dgm:cxn modelId="{201B68AB-1610-4664-AAA9-8EDF85F40F3D}" srcId="{B1176C4F-76C1-44A3-82AE-A09401DDAC20}" destId="{83E9B61B-0521-465C-8F17-8ADE015E1009}" srcOrd="0" destOrd="0" parTransId="{7A4D88E5-7F26-491C-A87A-9A733440D9A4}" sibTransId="{70057DF0-268E-46E4-8EE2-455EFD35449C}"/>
    <dgm:cxn modelId="{1B40B0C8-ADA9-4AE7-AFD0-3329FBE12D34}" type="presOf" srcId="{B1176C4F-76C1-44A3-82AE-A09401DDAC20}" destId="{E5AE7FB9-65EA-4E4C-AB75-2ED46920A524}" srcOrd="0" destOrd="0" presId="urn:microsoft.com/office/officeart/2008/layout/VerticalCurvedList"/>
    <dgm:cxn modelId="{BBC8ABEF-035D-F04E-8793-17E7306B3586}" srcId="{B1176C4F-76C1-44A3-82AE-A09401DDAC20}" destId="{8FCB2DAC-3CBD-654A-9910-9932E0DB9CAA}" srcOrd="3" destOrd="0" parTransId="{793B6826-E5E9-BF46-BC69-F8444FDACA00}" sibTransId="{08C4E0AB-1EF2-9847-9060-0D62376E88F1}"/>
    <dgm:cxn modelId="{86DE9DFD-23BC-3A47-A6DA-D0DA8200FE4C}" type="presOf" srcId="{EF5EFE8F-440C-4D36-83FE-9B28E011FE51}" destId="{9827A027-E6B5-0549-9AFE-CF948594EA01}" srcOrd="0" destOrd="0" presId="urn:microsoft.com/office/officeart/2008/layout/VerticalCurvedList"/>
    <dgm:cxn modelId="{A890EFDA-7EE5-4F40-A492-BD865BF2B026}" type="presParOf" srcId="{E5AE7FB9-65EA-4E4C-AB75-2ED46920A524}" destId="{8BE5FC78-D1DF-462E-AD5E-903D688BED6D}" srcOrd="0" destOrd="0" presId="urn:microsoft.com/office/officeart/2008/layout/VerticalCurvedList"/>
    <dgm:cxn modelId="{1BE3F734-3502-4D8A-924E-09FF36C5007C}" type="presParOf" srcId="{8BE5FC78-D1DF-462E-AD5E-903D688BED6D}" destId="{7186361B-A6CD-460B-B1D5-19F2E43A046A}" srcOrd="0" destOrd="0" presId="urn:microsoft.com/office/officeart/2008/layout/VerticalCurvedList"/>
    <dgm:cxn modelId="{A9A73AD0-47A3-4D33-BAAE-DFAFF55A12B7}" type="presParOf" srcId="{7186361B-A6CD-460B-B1D5-19F2E43A046A}" destId="{2B1B241A-A102-4651-BCEE-EED8C9CF4753}" srcOrd="0" destOrd="0" presId="urn:microsoft.com/office/officeart/2008/layout/VerticalCurvedList"/>
    <dgm:cxn modelId="{ED9D8BEA-48C3-4455-A6D4-C37E57FE9BF0}" type="presParOf" srcId="{7186361B-A6CD-460B-B1D5-19F2E43A046A}" destId="{9ECA18FB-9CDF-4D0E-829D-967E1503390A}" srcOrd="1" destOrd="0" presId="urn:microsoft.com/office/officeart/2008/layout/VerticalCurvedList"/>
    <dgm:cxn modelId="{500F8361-DC1D-47C1-B840-97C4821BE28E}" type="presParOf" srcId="{7186361B-A6CD-460B-B1D5-19F2E43A046A}" destId="{ABFFECA0-9BC8-4154-96E3-70B98F928BF3}" srcOrd="2" destOrd="0" presId="urn:microsoft.com/office/officeart/2008/layout/VerticalCurvedList"/>
    <dgm:cxn modelId="{01C56893-79DC-42FC-8DFC-DF80F4194214}" type="presParOf" srcId="{7186361B-A6CD-460B-B1D5-19F2E43A046A}" destId="{F0D76555-7597-4080-8807-B7E92BDD53CE}" srcOrd="3" destOrd="0" presId="urn:microsoft.com/office/officeart/2008/layout/VerticalCurvedList"/>
    <dgm:cxn modelId="{29C478E7-942E-416C-B00B-C133918BEC73}" type="presParOf" srcId="{8BE5FC78-D1DF-462E-AD5E-903D688BED6D}" destId="{6248797C-D24C-4C19-9C26-68DA2EB6AD81}" srcOrd="1" destOrd="0" presId="urn:microsoft.com/office/officeart/2008/layout/VerticalCurvedList"/>
    <dgm:cxn modelId="{09291EC3-69FC-4602-B981-041930A52C0A}" type="presParOf" srcId="{8BE5FC78-D1DF-462E-AD5E-903D688BED6D}" destId="{49EDAC3C-4256-471F-8E9B-5B47FA2F5A79}" srcOrd="2" destOrd="0" presId="urn:microsoft.com/office/officeart/2008/layout/VerticalCurvedList"/>
    <dgm:cxn modelId="{C7387AF1-74FF-40D2-BB35-8F3A242855A4}" type="presParOf" srcId="{49EDAC3C-4256-471F-8E9B-5B47FA2F5A79}" destId="{17F2E8D5-50E8-44D7-A843-6EB7677AC78A}" srcOrd="0" destOrd="0" presId="urn:microsoft.com/office/officeart/2008/layout/VerticalCurvedList"/>
    <dgm:cxn modelId="{061B19C1-1840-0841-8DEF-9B982188CB21}" type="presParOf" srcId="{8BE5FC78-D1DF-462E-AD5E-903D688BED6D}" destId="{9827A027-E6B5-0549-9AFE-CF948594EA01}" srcOrd="3" destOrd="0" presId="urn:microsoft.com/office/officeart/2008/layout/VerticalCurvedList"/>
    <dgm:cxn modelId="{60968E9F-3BDD-0E47-8514-7F05C25B6940}" type="presParOf" srcId="{8BE5FC78-D1DF-462E-AD5E-903D688BED6D}" destId="{98801D04-4825-254A-B0B5-21E922F272CA}" srcOrd="4" destOrd="0" presId="urn:microsoft.com/office/officeart/2008/layout/VerticalCurvedList"/>
    <dgm:cxn modelId="{D08CD979-0E65-E448-AF54-1BE5A0EA5242}" type="presParOf" srcId="{98801D04-4825-254A-B0B5-21E922F272CA}" destId="{3B00A209-C70E-4BC0-9D84-464BB713EB52}" srcOrd="0" destOrd="0" presId="urn:microsoft.com/office/officeart/2008/layout/VerticalCurvedList"/>
    <dgm:cxn modelId="{4D2753AB-5C0C-8E40-964C-38951BD09E37}" type="presParOf" srcId="{8BE5FC78-D1DF-462E-AD5E-903D688BED6D}" destId="{F2E6F49C-547C-9348-A473-C9240FB951D3}" srcOrd="5" destOrd="0" presId="urn:microsoft.com/office/officeart/2008/layout/VerticalCurvedList"/>
    <dgm:cxn modelId="{6663964C-7C9B-F34C-BAC7-6439B1A00BB6}" type="presParOf" srcId="{8BE5FC78-D1DF-462E-AD5E-903D688BED6D}" destId="{EE9CEB9F-A15F-AE40-8ED2-B3248653A74B}" srcOrd="6" destOrd="0" presId="urn:microsoft.com/office/officeart/2008/layout/VerticalCurvedList"/>
    <dgm:cxn modelId="{40B55B9B-2F59-A94E-8696-B0327B2B3373}" type="presParOf" srcId="{EE9CEB9F-A15F-AE40-8ED2-B3248653A74B}" destId="{3FA8647D-1CE0-1B43-BDD0-5386ED06A142}" srcOrd="0" destOrd="0" presId="urn:microsoft.com/office/officeart/2008/layout/VerticalCurvedList"/>
    <dgm:cxn modelId="{7C5C9252-98DD-AE49-8B01-FAAC5106870A}" type="presParOf" srcId="{8BE5FC78-D1DF-462E-AD5E-903D688BED6D}" destId="{9FDF81A5-C0E3-594B-8DAC-2D6245864CCB}" srcOrd="7" destOrd="0" presId="urn:microsoft.com/office/officeart/2008/layout/VerticalCurvedList"/>
    <dgm:cxn modelId="{DFF0B2B6-1528-1840-A8AC-D5AABA32A985}" type="presParOf" srcId="{8BE5FC78-D1DF-462E-AD5E-903D688BED6D}" destId="{7D66C0B3-0E24-D54E-8290-806A2351C144}" srcOrd="8" destOrd="0" presId="urn:microsoft.com/office/officeart/2008/layout/VerticalCurvedList"/>
    <dgm:cxn modelId="{AECFF016-DC58-FA41-AD13-BF7442F9434E}" type="presParOf" srcId="{7D66C0B3-0E24-D54E-8290-806A2351C144}" destId="{7F4E5E0C-8E11-0B46-905A-6DC7FDBC24BD}"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B19DC7E-C8AE-4C74-B766-D77621DC1073}" type="doc">
      <dgm:prSet loTypeId="urn:microsoft.com/office/officeart/2005/8/layout/default" loCatId="list" qsTypeId="urn:microsoft.com/office/officeart/2005/8/quickstyle/simple2" qsCatId="simple" csTypeId="urn:microsoft.com/office/officeart/2005/8/colors/accent4_1" csCatId="accent4" phldr="1"/>
      <dgm:spPr/>
      <dgm:t>
        <a:bodyPr/>
        <a:lstStyle/>
        <a:p>
          <a:endParaRPr lang="es-MX"/>
        </a:p>
      </dgm:t>
    </dgm:pt>
    <dgm:pt modelId="{ECCB5005-5D15-48B2-99EF-A3757C8205B8}">
      <dgm:prSet phldrT="[Texto]" custT="1"/>
      <dgm:spPr/>
      <dgm:t>
        <a:bodyPr/>
        <a:lstStyle/>
        <a:p>
          <a:pPr algn="l"/>
          <a:r>
            <a:rPr lang="es-MX" sz="1800" b="1"/>
            <a:t>Datos personales</a:t>
          </a:r>
        </a:p>
        <a:p>
          <a:pPr algn="just"/>
          <a:r>
            <a:rPr lang="es-ES" sz="1600" dirty="0">
              <a:latin typeface="+mn-lt"/>
              <a:cs typeface="Arial" panose="020B0604020202020204" pitchFamily="34" charset="0"/>
            </a:rPr>
            <a:t>Información concerniente a una </a:t>
          </a:r>
          <a:r>
            <a:rPr lang="es-MX" sz="1600">
              <a:latin typeface="+mn-lt"/>
              <a:cs typeface="Arial" panose="020B0604020202020204" pitchFamily="34" charset="0"/>
            </a:rPr>
            <a:t>persona física identificada o identificable, es decir, cuando pueda determinarse su identidad de manera directa o indirecta a través de cualquier información.  Incluidos los datos sensibles.</a:t>
          </a:r>
        </a:p>
      </dgm:t>
    </dgm:pt>
    <dgm:pt modelId="{75EB4075-D3C6-4DC7-80C1-746EC3D0FA32}" type="parTrans" cxnId="{817FAC26-8D03-415A-9167-45074D4A12F4}">
      <dgm:prSet/>
      <dgm:spPr/>
      <dgm:t>
        <a:bodyPr/>
        <a:lstStyle/>
        <a:p>
          <a:endParaRPr lang="es-MX" sz="1600"/>
        </a:p>
      </dgm:t>
    </dgm:pt>
    <dgm:pt modelId="{C5B2DC0D-4631-41E0-95E1-AA8C305333CD}" type="sibTrans" cxnId="{817FAC26-8D03-415A-9167-45074D4A12F4}">
      <dgm:prSet/>
      <dgm:spPr/>
      <dgm:t>
        <a:bodyPr/>
        <a:lstStyle/>
        <a:p>
          <a:endParaRPr lang="es-MX" sz="1600"/>
        </a:p>
      </dgm:t>
    </dgm:pt>
    <dgm:pt modelId="{A2CA36AD-D472-40B3-AA47-5DB32BCC9ECE}">
      <dgm:prSet phldrT="[Texto]" custT="1"/>
      <dgm:spPr/>
      <dgm:t>
        <a:bodyPr/>
        <a:lstStyle/>
        <a:p>
          <a:pPr algn="ctr"/>
          <a:r>
            <a:rPr lang="es-MX" sz="1800" b="1" kern="1200"/>
            <a:t>Titular: </a:t>
          </a:r>
          <a:r>
            <a:rPr lang="es-MX" sz="1800" b="0" kern="1200"/>
            <a:t>Persona física.</a:t>
          </a:r>
        </a:p>
        <a:p>
          <a:pPr algn="ctr"/>
          <a:endParaRPr lang="es-MX" sz="200" b="0" kern="1200"/>
        </a:p>
        <a:p>
          <a:pPr algn="ctr"/>
          <a:r>
            <a:rPr lang="es-MX" sz="1800" b="1" kern="1200">
              <a:solidFill>
                <a:prstClr val="black">
                  <a:hueOff val="0"/>
                  <a:satOff val="0"/>
                  <a:lumOff val="0"/>
                  <a:alphaOff val="0"/>
                </a:prstClr>
              </a:solidFill>
              <a:latin typeface="Calibri" panose="020F0502020204030204"/>
              <a:ea typeface="+mn-ea"/>
              <a:cs typeface="+mn-cs"/>
            </a:rPr>
            <a:t>Responsables</a:t>
          </a:r>
        </a:p>
        <a:p>
          <a:pPr algn="ctr"/>
          <a:r>
            <a:rPr lang="es-MX" sz="1800" b="0" kern="1200">
              <a:solidFill>
                <a:prstClr val="black">
                  <a:hueOff val="0"/>
                  <a:satOff val="0"/>
                  <a:lumOff val="0"/>
                  <a:alphaOff val="0"/>
                </a:prstClr>
              </a:solidFill>
              <a:latin typeface="Calibri" panose="020F0502020204030204"/>
              <a:ea typeface="+mn-ea"/>
              <a:cs typeface="+mn-cs"/>
            </a:rPr>
            <a:t>IEEQ: Aspirantes a CI</a:t>
          </a:r>
        </a:p>
        <a:p>
          <a:pPr algn="ctr"/>
          <a:r>
            <a:rPr lang="es-MX" sz="1800" b="0" kern="1200">
              <a:solidFill>
                <a:prstClr val="black">
                  <a:hueOff val="0"/>
                  <a:satOff val="0"/>
                  <a:lumOff val="0"/>
                  <a:alphaOff val="0"/>
                </a:prstClr>
              </a:solidFill>
              <a:latin typeface="Calibri" panose="020F0502020204030204"/>
              <a:ea typeface="+mn-ea"/>
              <a:cs typeface="+mn-cs"/>
            </a:rPr>
            <a:t>Aspirantes: Auxiliares y ciudadanía</a:t>
          </a:r>
        </a:p>
        <a:p>
          <a:pPr algn="ctr"/>
          <a:r>
            <a:rPr lang="es-MX" sz="1800" b="0" kern="1200">
              <a:solidFill>
                <a:prstClr val="black">
                  <a:hueOff val="0"/>
                  <a:satOff val="0"/>
                  <a:lumOff val="0"/>
                  <a:alphaOff val="0"/>
                </a:prstClr>
              </a:solidFill>
              <a:latin typeface="Calibri" panose="020F0502020204030204"/>
              <a:ea typeface="+mn-ea"/>
              <a:cs typeface="+mn-cs"/>
            </a:rPr>
            <a:t>Auxiliares: Ciudadanía</a:t>
          </a:r>
          <a:endParaRPr lang="es-MX" sz="1800" b="1" kern="1200">
            <a:solidFill>
              <a:prstClr val="black">
                <a:hueOff val="0"/>
                <a:satOff val="0"/>
                <a:lumOff val="0"/>
                <a:alphaOff val="0"/>
              </a:prstClr>
            </a:solidFill>
            <a:latin typeface="Calibri" panose="020F0502020204030204"/>
            <a:ea typeface="+mn-ea"/>
            <a:cs typeface="+mn-cs"/>
          </a:endParaRPr>
        </a:p>
      </dgm:t>
    </dgm:pt>
    <dgm:pt modelId="{B6B05ED1-C94E-434E-AD71-F1909395057F}" type="parTrans" cxnId="{997BF973-BB2D-428F-A8BA-EC66EF73D9D0}">
      <dgm:prSet/>
      <dgm:spPr/>
      <dgm:t>
        <a:bodyPr/>
        <a:lstStyle/>
        <a:p>
          <a:endParaRPr lang="es-MX" sz="1600"/>
        </a:p>
      </dgm:t>
    </dgm:pt>
    <dgm:pt modelId="{35B49A93-047C-45D3-9AC8-FEBEFF3DC0CB}" type="sibTrans" cxnId="{997BF973-BB2D-428F-A8BA-EC66EF73D9D0}">
      <dgm:prSet/>
      <dgm:spPr/>
      <dgm:t>
        <a:bodyPr/>
        <a:lstStyle/>
        <a:p>
          <a:endParaRPr lang="es-MX" sz="1600"/>
        </a:p>
      </dgm:t>
    </dgm:pt>
    <dgm:pt modelId="{0D6519D1-8DF0-495F-8223-85883A761AF0}">
      <dgm:prSet phldrT="[Texto]" custT="1"/>
      <dgm:spPr/>
      <dgm: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MX" sz="1800" b="1" kern="1200"/>
            <a:t>Avisos de privacidad</a:t>
          </a:r>
          <a:endParaRPr lang="es-MX" sz="1400" kern="1200">
            <a:latin typeface="Calibri" panose="020F0502020204030204"/>
            <a:ea typeface="+mn-ea"/>
            <a:cs typeface="Arial" panose="020B0604020202020204" pitchFamily="34"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lang="es-ES" sz="1600" kern="1200" dirty="0">
              <a:latin typeface="+mn-lt"/>
              <a:ea typeface="+mn-ea"/>
              <a:cs typeface="Arial" panose="020B0604020202020204" pitchFamily="34" charset="0"/>
            </a:rPr>
            <a:t>Documento puesto a disposición de la persona titular de los datos a través de cualquier formato generado por el sujeto </a:t>
          </a:r>
          <a:r>
            <a:rPr lang="es-ES" sz="1600" i="0" kern="1200" dirty="0">
              <a:latin typeface="+mn-lt"/>
              <a:ea typeface="+mn-ea"/>
              <a:cs typeface="Arial" panose="020B0604020202020204" pitchFamily="34" charset="0"/>
            </a:rPr>
            <a:t>responsable</a:t>
          </a:r>
          <a:r>
            <a:rPr lang="es-ES" sz="1600" kern="1200" dirty="0">
              <a:latin typeface="+mn-lt"/>
              <a:ea typeface="+mn-ea"/>
              <a:cs typeface="Arial" panose="020B0604020202020204" pitchFamily="34" charset="0"/>
            </a:rPr>
            <a:t> de los datos, con el objeto de informarle los propósitos del tratamiento de estos.</a:t>
          </a:r>
          <a:endParaRPr lang="es-MX" sz="1600" kern="1200">
            <a:latin typeface="+mn-lt"/>
            <a:ea typeface="+mn-ea"/>
            <a:cs typeface="Arial" panose="020B0604020202020204" pitchFamily="34" charset="0"/>
          </a:endParaRPr>
        </a:p>
      </dgm:t>
    </dgm:pt>
    <dgm:pt modelId="{5E91D714-2B45-4EF6-A581-F240EC6AFC95}" type="parTrans" cxnId="{43B2DF1A-5786-4251-878C-7C673988A875}">
      <dgm:prSet/>
      <dgm:spPr/>
      <dgm:t>
        <a:bodyPr/>
        <a:lstStyle/>
        <a:p>
          <a:endParaRPr lang="es-MX" sz="1600"/>
        </a:p>
      </dgm:t>
    </dgm:pt>
    <dgm:pt modelId="{4C6DB84C-6733-4393-BFF2-F32C070BE5D5}" type="sibTrans" cxnId="{43B2DF1A-5786-4251-878C-7C673988A875}">
      <dgm:prSet/>
      <dgm:spPr/>
      <dgm:t>
        <a:bodyPr/>
        <a:lstStyle/>
        <a:p>
          <a:endParaRPr lang="es-MX" sz="1600"/>
        </a:p>
      </dgm:t>
    </dgm:pt>
    <dgm:pt modelId="{F5A52ACD-3D8F-41CC-90D0-8437D8720E68}">
      <dgm:prSet phldrT="[Texto]" custT="1"/>
      <dgm:spPr/>
      <dgm:t>
        <a:bodyPr/>
        <a:lstStyle/>
        <a:p>
          <a:pPr algn="ctr">
            <a:lnSpc>
              <a:spcPct val="90000"/>
            </a:lnSpc>
          </a:pPr>
          <a:r>
            <a:rPr lang="es-MX" sz="1800" b="1">
              <a:latin typeface="+mn-lt"/>
            </a:rPr>
            <a:t>Tratamiento</a:t>
          </a:r>
        </a:p>
        <a:p>
          <a:pPr algn="ctr">
            <a:lnSpc>
              <a:spcPct val="100000"/>
            </a:lnSpc>
          </a:pPr>
          <a:r>
            <a:rPr lang="es-MX" sz="1600" b="0">
              <a:latin typeface="+mn-lt"/>
            </a:rPr>
            <a:t>Cualquier acto que realizamos con los datos que obtuvimos, a través de cualquier medio.</a:t>
          </a:r>
        </a:p>
      </dgm:t>
    </dgm:pt>
    <dgm:pt modelId="{3FCDC6DA-3EB1-416F-9A2C-11AA9D8CC661}" type="parTrans" cxnId="{C60CBBFF-FAC4-4C08-B93C-577C61D5A222}">
      <dgm:prSet/>
      <dgm:spPr/>
      <dgm:t>
        <a:bodyPr/>
        <a:lstStyle/>
        <a:p>
          <a:endParaRPr lang="es-MX" sz="1600"/>
        </a:p>
      </dgm:t>
    </dgm:pt>
    <dgm:pt modelId="{86E40428-EECF-4DE0-A1CA-A3C7416978D1}" type="sibTrans" cxnId="{C60CBBFF-FAC4-4C08-B93C-577C61D5A222}">
      <dgm:prSet/>
      <dgm:spPr/>
      <dgm:t>
        <a:bodyPr/>
        <a:lstStyle/>
        <a:p>
          <a:endParaRPr lang="es-MX" sz="1600"/>
        </a:p>
      </dgm:t>
    </dgm:pt>
    <dgm:pt modelId="{EA716CA8-0189-4D82-B2A3-2455125A33D8}" type="pres">
      <dgm:prSet presAssocID="{1B19DC7E-C8AE-4C74-B766-D77621DC1073}" presName="diagram" presStyleCnt="0">
        <dgm:presLayoutVars>
          <dgm:dir/>
          <dgm:resizeHandles val="exact"/>
        </dgm:presLayoutVars>
      </dgm:prSet>
      <dgm:spPr/>
    </dgm:pt>
    <dgm:pt modelId="{A77BDE7A-79F7-4C86-9F3F-F2F003BDA540}" type="pres">
      <dgm:prSet presAssocID="{ECCB5005-5D15-48B2-99EF-A3757C8205B8}" presName="node" presStyleLbl="node1" presStyleIdx="0" presStyleCnt="4">
        <dgm:presLayoutVars>
          <dgm:bulletEnabled val="1"/>
        </dgm:presLayoutVars>
      </dgm:prSet>
      <dgm:spPr/>
    </dgm:pt>
    <dgm:pt modelId="{AFE97E78-CBE2-4512-A76C-B94DC0380288}" type="pres">
      <dgm:prSet presAssocID="{C5B2DC0D-4631-41E0-95E1-AA8C305333CD}" presName="sibTrans" presStyleCnt="0"/>
      <dgm:spPr/>
    </dgm:pt>
    <dgm:pt modelId="{1560AA9E-70A1-495B-AAFC-30224021C771}" type="pres">
      <dgm:prSet presAssocID="{A2CA36AD-D472-40B3-AA47-5DB32BCC9ECE}" presName="node" presStyleLbl="node1" presStyleIdx="1" presStyleCnt="4">
        <dgm:presLayoutVars>
          <dgm:bulletEnabled val="1"/>
        </dgm:presLayoutVars>
      </dgm:prSet>
      <dgm:spPr/>
    </dgm:pt>
    <dgm:pt modelId="{70B4A19F-78E9-481D-AC75-23C1F02394E5}" type="pres">
      <dgm:prSet presAssocID="{35B49A93-047C-45D3-9AC8-FEBEFF3DC0CB}" presName="sibTrans" presStyleCnt="0"/>
      <dgm:spPr/>
    </dgm:pt>
    <dgm:pt modelId="{289AA73D-AF03-442E-82CD-662CEFE0D307}" type="pres">
      <dgm:prSet presAssocID="{0D6519D1-8DF0-495F-8223-85883A761AF0}" presName="node" presStyleLbl="node1" presStyleIdx="2" presStyleCnt="4">
        <dgm:presLayoutVars>
          <dgm:bulletEnabled val="1"/>
        </dgm:presLayoutVars>
      </dgm:prSet>
      <dgm:spPr/>
    </dgm:pt>
    <dgm:pt modelId="{FC9954A3-83FA-4F7A-A42D-0752B07DEC9E}" type="pres">
      <dgm:prSet presAssocID="{4C6DB84C-6733-4393-BFF2-F32C070BE5D5}" presName="sibTrans" presStyleCnt="0"/>
      <dgm:spPr/>
    </dgm:pt>
    <dgm:pt modelId="{70BDE777-505C-4648-BFD1-41E6275DB8A1}" type="pres">
      <dgm:prSet presAssocID="{F5A52ACD-3D8F-41CC-90D0-8437D8720E68}" presName="node" presStyleLbl="node1" presStyleIdx="3" presStyleCnt="4" custLinFactNeighborX="886" custLinFactNeighborY="84">
        <dgm:presLayoutVars>
          <dgm:bulletEnabled val="1"/>
        </dgm:presLayoutVars>
      </dgm:prSet>
      <dgm:spPr/>
    </dgm:pt>
  </dgm:ptLst>
  <dgm:cxnLst>
    <dgm:cxn modelId="{294E6619-46F7-475E-A911-E4DD27C38983}" type="presOf" srcId="{F5A52ACD-3D8F-41CC-90D0-8437D8720E68}" destId="{70BDE777-505C-4648-BFD1-41E6275DB8A1}" srcOrd="0" destOrd="0" presId="urn:microsoft.com/office/officeart/2005/8/layout/default"/>
    <dgm:cxn modelId="{43B2DF1A-5786-4251-878C-7C673988A875}" srcId="{1B19DC7E-C8AE-4C74-B766-D77621DC1073}" destId="{0D6519D1-8DF0-495F-8223-85883A761AF0}" srcOrd="2" destOrd="0" parTransId="{5E91D714-2B45-4EF6-A581-F240EC6AFC95}" sibTransId="{4C6DB84C-6733-4393-BFF2-F32C070BE5D5}"/>
    <dgm:cxn modelId="{817FAC26-8D03-415A-9167-45074D4A12F4}" srcId="{1B19DC7E-C8AE-4C74-B766-D77621DC1073}" destId="{ECCB5005-5D15-48B2-99EF-A3757C8205B8}" srcOrd="0" destOrd="0" parTransId="{75EB4075-D3C6-4DC7-80C1-746EC3D0FA32}" sibTransId="{C5B2DC0D-4631-41E0-95E1-AA8C305333CD}"/>
    <dgm:cxn modelId="{AA891240-5679-48E9-8F81-F6972C05A0B3}" type="presOf" srcId="{1B19DC7E-C8AE-4C74-B766-D77621DC1073}" destId="{EA716CA8-0189-4D82-B2A3-2455125A33D8}" srcOrd="0" destOrd="0" presId="urn:microsoft.com/office/officeart/2005/8/layout/default"/>
    <dgm:cxn modelId="{997BF973-BB2D-428F-A8BA-EC66EF73D9D0}" srcId="{1B19DC7E-C8AE-4C74-B766-D77621DC1073}" destId="{A2CA36AD-D472-40B3-AA47-5DB32BCC9ECE}" srcOrd="1" destOrd="0" parTransId="{B6B05ED1-C94E-434E-AD71-F1909395057F}" sibTransId="{35B49A93-047C-45D3-9AC8-FEBEFF3DC0CB}"/>
    <dgm:cxn modelId="{1738C991-526C-4B88-86B4-46A9D5E63942}" type="presOf" srcId="{ECCB5005-5D15-48B2-99EF-A3757C8205B8}" destId="{A77BDE7A-79F7-4C86-9F3F-F2F003BDA540}" srcOrd="0" destOrd="0" presId="urn:microsoft.com/office/officeart/2005/8/layout/default"/>
    <dgm:cxn modelId="{ECD913C4-0DF3-4706-A6EB-D4DC5E3BE553}" type="presOf" srcId="{A2CA36AD-D472-40B3-AA47-5DB32BCC9ECE}" destId="{1560AA9E-70A1-495B-AAFC-30224021C771}" srcOrd="0" destOrd="0" presId="urn:microsoft.com/office/officeart/2005/8/layout/default"/>
    <dgm:cxn modelId="{AB3022E4-6382-47EF-AE91-CBAAD6BC1CBC}" type="presOf" srcId="{0D6519D1-8DF0-495F-8223-85883A761AF0}" destId="{289AA73D-AF03-442E-82CD-662CEFE0D307}" srcOrd="0" destOrd="0" presId="urn:microsoft.com/office/officeart/2005/8/layout/default"/>
    <dgm:cxn modelId="{C60CBBFF-FAC4-4C08-B93C-577C61D5A222}" srcId="{1B19DC7E-C8AE-4C74-B766-D77621DC1073}" destId="{F5A52ACD-3D8F-41CC-90D0-8437D8720E68}" srcOrd="3" destOrd="0" parTransId="{3FCDC6DA-3EB1-416F-9A2C-11AA9D8CC661}" sibTransId="{86E40428-EECF-4DE0-A1CA-A3C7416978D1}"/>
    <dgm:cxn modelId="{E17FDC8D-06F8-4AEB-906C-74B17A0F4293}" type="presParOf" srcId="{EA716CA8-0189-4D82-B2A3-2455125A33D8}" destId="{A77BDE7A-79F7-4C86-9F3F-F2F003BDA540}" srcOrd="0" destOrd="0" presId="urn:microsoft.com/office/officeart/2005/8/layout/default"/>
    <dgm:cxn modelId="{AE15D376-4FD8-4E1E-B344-743E3BEDEB7C}" type="presParOf" srcId="{EA716CA8-0189-4D82-B2A3-2455125A33D8}" destId="{AFE97E78-CBE2-4512-A76C-B94DC0380288}" srcOrd="1" destOrd="0" presId="urn:microsoft.com/office/officeart/2005/8/layout/default"/>
    <dgm:cxn modelId="{5A848D66-E74D-499D-894B-5CE93EB65006}" type="presParOf" srcId="{EA716CA8-0189-4D82-B2A3-2455125A33D8}" destId="{1560AA9E-70A1-495B-AAFC-30224021C771}" srcOrd="2" destOrd="0" presId="urn:microsoft.com/office/officeart/2005/8/layout/default"/>
    <dgm:cxn modelId="{8A5D223A-CC5A-4241-8ACF-E95D88BC4025}" type="presParOf" srcId="{EA716CA8-0189-4D82-B2A3-2455125A33D8}" destId="{70B4A19F-78E9-481D-AC75-23C1F02394E5}" srcOrd="3" destOrd="0" presId="urn:microsoft.com/office/officeart/2005/8/layout/default"/>
    <dgm:cxn modelId="{4A7F6327-08B5-4D79-8CC6-FDD9CBB0D53A}" type="presParOf" srcId="{EA716CA8-0189-4D82-B2A3-2455125A33D8}" destId="{289AA73D-AF03-442E-82CD-662CEFE0D307}" srcOrd="4" destOrd="0" presId="urn:microsoft.com/office/officeart/2005/8/layout/default"/>
    <dgm:cxn modelId="{835C0824-9090-4643-8F1D-A3CF9DCF8B4A}" type="presParOf" srcId="{EA716CA8-0189-4D82-B2A3-2455125A33D8}" destId="{FC9954A3-83FA-4F7A-A42D-0752B07DEC9E}" srcOrd="5" destOrd="0" presId="urn:microsoft.com/office/officeart/2005/8/layout/default"/>
    <dgm:cxn modelId="{D4E470CA-9EEA-4388-9216-13803D68AA31}" type="presParOf" srcId="{EA716CA8-0189-4D82-B2A3-2455125A33D8}" destId="{70BDE777-505C-4648-BFD1-41E6275DB8A1}" srcOrd="6"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4878E01-AA67-4E9E-9C31-F2647A54D7EA}" type="doc">
      <dgm:prSet loTypeId="urn:microsoft.com/office/officeart/2008/layout/HorizontalMultiLevelHierarchy" loCatId="" qsTypeId="urn:microsoft.com/office/officeart/2005/8/quickstyle/simple2" qsCatId="simple" csTypeId="urn:microsoft.com/office/officeart/2005/8/colors/accent4_1" csCatId="accent4" phldr="1"/>
      <dgm:spPr/>
      <dgm:t>
        <a:bodyPr/>
        <a:lstStyle/>
        <a:p>
          <a:endParaRPr lang="es-MX"/>
        </a:p>
      </dgm:t>
    </dgm:pt>
    <dgm:pt modelId="{C1FE9807-5102-47F7-AB7E-F7D84C05E65D}">
      <dgm:prSet phldrT="[Texto]" custT="1"/>
      <dgm:spPr/>
      <dgm:t>
        <a:bodyPr/>
        <a:lstStyle/>
        <a:p>
          <a:r>
            <a:rPr lang="es-MX" sz="2400" b="0" i="0"/>
            <a:t>Acceso a datos personales</a:t>
          </a:r>
        </a:p>
      </dgm:t>
    </dgm:pt>
    <dgm:pt modelId="{74BCCF9F-6718-4CE4-9845-425A864E3C04}" type="parTrans" cxnId="{3A55D77F-59B3-4C45-89FC-2F0AF1909129}">
      <dgm:prSet/>
      <dgm:spPr/>
      <dgm:t>
        <a:bodyPr/>
        <a:lstStyle/>
        <a:p>
          <a:endParaRPr lang="es-MX"/>
        </a:p>
      </dgm:t>
    </dgm:pt>
    <dgm:pt modelId="{1FB9E749-6B39-4AA3-83F2-675074D368DB}" type="sibTrans" cxnId="{3A55D77F-59B3-4C45-89FC-2F0AF1909129}">
      <dgm:prSet/>
      <dgm:spPr/>
      <dgm:t>
        <a:bodyPr/>
        <a:lstStyle/>
        <a:p>
          <a:endParaRPr lang="es-MX"/>
        </a:p>
      </dgm:t>
    </dgm:pt>
    <dgm:pt modelId="{EB9D09B6-8A21-4F63-AE96-D6D69C856D65}">
      <dgm:prSet phldrT="[Texto]" custT="1"/>
      <dgm:spPr/>
      <dgm:t>
        <a:bodyPr/>
        <a:lstStyle/>
        <a:p>
          <a:pPr algn="l">
            <a:buFont typeface="Wingdings" pitchFamily="2" charset="2"/>
            <a:buChar char="Ø"/>
          </a:pPr>
          <a:r>
            <a:rPr lang="es-MX" sz="2200"/>
            <a:t> – Registro de aspirantes en la APP (IEEQ).</a:t>
          </a:r>
        </a:p>
      </dgm:t>
    </dgm:pt>
    <dgm:pt modelId="{6B3BF8CD-6E4A-469B-8337-C5BB8725DE81}" type="parTrans" cxnId="{C3450329-3DE3-47ED-A679-E0DCB326A16D}">
      <dgm:prSet/>
      <dgm:spPr/>
      <dgm:t>
        <a:bodyPr/>
        <a:lstStyle/>
        <a:p>
          <a:endParaRPr lang="es-MX"/>
        </a:p>
      </dgm:t>
    </dgm:pt>
    <dgm:pt modelId="{701DA98B-9C5C-4040-8FC6-46528836357B}" type="sibTrans" cxnId="{C3450329-3DE3-47ED-A679-E0DCB326A16D}">
      <dgm:prSet/>
      <dgm:spPr/>
      <dgm:t>
        <a:bodyPr/>
        <a:lstStyle/>
        <a:p>
          <a:endParaRPr lang="es-MX"/>
        </a:p>
      </dgm:t>
    </dgm:pt>
    <dgm:pt modelId="{E1A6CA29-287E-4357-B66D-CE1177DAF527}">
      <dgm:prSet phldrT="[Texto]" custT="1"/>
      <dgm:spPr/>
      <dgm:t>
        <a:bodyPr/>
        <a:lstStyle/>
        <a:p>
          <a:pPr algn="just"/>
          <a:r>
            <a:rPr lang="es-MX" sz="2200"/>
            <a:t> – Captación de respaldo de la ciudadanía (ACI y A)</a:t>
          </a:r>
        </a:p>
      </dgm:t>
    </dgm:pt>
    <dgm:pt modelId="{C657467D-6B2D-4B46-8C50-6CCFDF9AA5C0}" type="parTrans" cxnId="{DF2E6A5C-42BE-46E0-BD68-D576C107FB4A}">
      <dgm:prSet/>
      <dgm:spPr/>
      <dgm:t>
        <a:bodyPr/>
        <a:lstStyle/>
        <a:p>
          <a:endParaRPr lang="es-MX"/>
        </a:p>
      </dgm:t>
    </dgm:pt>
    <dgm:pt modelId="{862E8C67-3FBB-457E-AB10-6484200D1F61}" type="sibTrans" cxnId="{DF2E6A5C-42BE-46E0-BD68-D576C107FB4A}">
      <dgm:prSet/>
      <dgm:spPr/>
      <dgm:t>
        <a:bodyPr/>
        <a:lstStyle/>
        <a:p>
          <a:endParaRPr lang="es-MX"/>
        </a:p>
      </dgm:t>
    </dgm:pt>
    <dgm:pt modelId="{1F97D3E7-A07B-4133-8E39-93393D165A55}">
      <dgm:prSet phldrT="[Texto]" custT="1"/>
      <dgm:spPr/>
      <dgm:t>
        <a:bodyPr/>
        <a:lstStyle/>
        <a:p>
          <a:pPr algn="just"/>
          <a:r>
            <a:rPr lang="es-MX" sz="2200"/>
            <a:t> – Registro de auxiliares (ACI).</a:t>
          </a:r>
        </a:p>
      </dgm:t>
    </dgm:pt>
    <dgm:pt modelId="{C776B448-F688-451B-8663-845A90AA439A}" type="sibTrans" cxnId="{E6A60B64-2274-489F-91DE-389C6B52827C}">
      <dgm:prSet/>
      <dgm:spPr/>
      <dgm:t>
        <a:bodyPr/>
        <a:lstStyle/>
        <a:p>
          <a:endParaRPr lang="es-MX"/>
        </a:p>
      </dgm:t>
    </dgm:pt>
    <dgm:pt modelId="{B896B3A0-0EE8-4D15-9BB2-52427975FB38}" type="parTrans" cxnId="{E6A60B64-2274-489F-91DE-389C6B52827C}">
      <dgm:prSet/>
      <dgm:spPr/>
      <dgm:t>
        <a:bodyPr/>
        <a:lstStyle/>
        <a:p>
          <a:endParaRPr lang="es-MX"/>
        </a:p>
      </dgm:t>
    </dgm:pt>
    <dgm:pt modelId="{DCC8DD35-6984-437B-8278-A24BB895CFD0}">
      <dgm:prSet phldrT="[Texto]" custT="1"/>
      <dgm:spPr/>
      <dgm:t>
        <a:bodyPr/>
        <a:lstStyle/>
        <a:p>
          <a:pPr algn="just"/>
          <a:r>
            <a:rPr lang="es-MX" sz="2200"/>
            <a:t>  – Recepción de datos en el INE. </a:t>
          </a:r>
        </a:p>
      </dgm:t>
    </dgm:pt>
    <dgm:pt modelId="{40B58BB9-1DA2-41C9-BA6A-7233AC3DE804}" type="parTrans" cxnId="{8D233C57-E0C1-44B1-A4FC-213042EA825A}">
      <dgm:prSet/>
      <dgm:spPr/>
      <dgm:t>
        <a:bodyPr/>
        <a:lstStyle/>
        <a:p>
          <a:endParaRPr lang="es-MX"/>
        </a:p>
      </dgm:t>
    </dgm:pt>
    <dgm:pt modelId="{4E748F4F-5A6B-48A5-83C6-0B6F36C0EB64}" type="sibTrans" cxnId="{8D233C57-E0C1-44B1-A4FC-213042EA825A}">
      <dgm:prSet/>
      <dgm:spPr/>
      <dgm:t>
        <a:bodyPr/>
        <a:lstStyle/>
        <a:p>
          <a:endParaRPr lang="es-MX"/>
        </a:p>
      </dgm:t>
    </dgm:pt>
    <dgm:pt modelId="{6DA0FFA8-1D72-6541-B884-10D2DC2381FF}">
      <dgm:prSet phldrT="[Texto]" custT="1"/>
      <dgm:spPr/>
      <dgm:t>
        <a:bodyPr/>
        <a:lstStyle/>
        <a:p>
          <a:pPr algn="just"/>
          <a:r>
            <a:rPr lang="es-MX" sz="2200"/>
            <a:t> – Emisión de resultados que emite el INE al OPLE</a:t>
          </a:r>
        </a:p>
      </dgm:t>
    </dgm:pt>
    <dgm:pt modelId="{E57E8329-785B-314C-81F6-F748111B7847}" type="parTrans" cxnId="{2B14B304-39B9-7B4D-9A2D-7E78550B7E59}">
      <dgm:prSet/>
      <dgm:spPr/>
      <dgm:t>
        <a:bodyPr/>
        <a:lstStyle/>
        <a:p>
          <a:endParaRPr lang="es-MX"/>
        </a:p>
      </dgm:t>
    </dgm:pt>
    <dgm:pt modelId="{D6C2737D-296C-7843-B5E1-D6262CCA02C4}" type="sibTrans" cxnId="{2B14B304-39B9-7B4D-9A2D-7E78550B7E59}">
      <dgm:prSet/>
      <dgm:spPr/>
      <dgm:t>
        <a:bodyPr/>
        <a:lstStyle/>
        <a:p>
          <a:endParaRPr lang="es-MX"/>
        </a:p>
      </dgm:t>
    </dgm:pt>
    <dgm:pt modelId="{6B23CE6C-FCE2-D645-BA88-CBB24E45426E}">
      <dgm:prSet phldrT="[Texto]" custT="1"/>
      <dgm:spPr/>
      <dgm:t>
        <a:bodyPr/>
        <a:lstStyle/>
        <a:p>
          <a:pPr algn="just"/>
          <a:r>
            <a:rPr lang="es-MX" sz="2200"/>
            <a:t> – Notificación al ACI por parte del IEEQ.  </a:t>
          </a:r>
        </a:p>
      </dgm:t>
    </dgm:pt>
    <dgm:pt modelId="{CC9BF2AE-744C-8541-9C79-4455BACD4263}" type="parTrans" cxnId="{21F65B3C-4400-5542-AFE1-CC3D88D8004D}">
      <dgm:prSet/>
      <dgm:spPr/>
      <dgm:t>
        <a:bodyPr/>
        <a:lstStyle/>
        <a:p>
          <a:endParaRPr lang="es-MX"/>
        </a:p>
      </dgm:t>
    </dgm:pt>
    <dgm:pt modelId="{83FFD39D-DB2B-824F-AFE3-2C4B95A4D256}" type="sibTrans" cxnId="{21F65B3C-4400-5542-AFE1-CC3D88D8004D}">
      <dgm:prSet/>
      <dgm:spPr/>
      <dgm:t>
        <a:bodyPr/>
        <a:lstStyle/>
        <a:p>
          <a:endParaRPr lang="es-MX"/>
        </a:p>
      </dgm:t>
    </dgm:pt>
    <dgm:pt modelId="{313DE04B-D909-E842-899B-300B68861E0D}" type="pres">
      <dgm:prSet presAssocID="{D4878E01-AA67-4E9E-9C31-F2647A54D7EA}" presName="Name0" presStyleCnt="0">
        <dgm:presLayoutVars>
          <dgm:chPref val="1"/>
          <dgm:dir/>
          <dgm:animOne val="branch"/>
          <dgm:animLvl val="lvl"/>
          <dgm:resizeHandles val="exact"/>
        </dgm:presLayoutVars>
      </dgm:prSet>
      <dgm:spPr/>
    </dgm:pt>
    <dgm:pt modelId="{40858DB7-5FF5-4540-A25F-978476B4B0EF}" type="pres">
      <dgm:prSet presAssocID="{C1FE9807-5102-47F7-AB7E-F7D84C05E65D}" presName="root1" presStyleCnt="0"/>
      <dgm:spPr/>
    </dgm:pt>
    <dgm:pt modelId="{1E133384-D2C2-F841-93ED-DFBE897A03EC}" type="pres">
      <dgm:prSet presAssocID="{C1FE9807-5102-47F7-AB7E-F7D84C05E65D}" presName="LevelOneTextNode" presStyleLbl="node0" presStyleIdx="0" presStyleCnt="1" custLinFactX="-100000" custLinFactNeighborX="-166643" custLinFactNeighborY="-3436">
        <dgm:presLayoutVars>
          <dgm:chPref val="3"/>
        </dgm:presLayoutVars>
      </dgm:prSet>
      <dgm:spPr/>
    </dgm:pt>
    <dgm:pt modelId="{C4424AF2-AA36-D448-8534-2F1FE68AC61A}" type="pres">
      <dgm:prSet presAssocID="{C1FE9807-5102-47F7-AB7E-F7D84C05E65D}" presName="level2hierChild" presStyleCnt="0"/>
      <dgm:spPr/>
    </dgm:pt>
    <dgm:pt modelId="{253D495F-51F7-6447-B7FB-B0274184E90E}" type="pres">
      <dgm:prSet presAssocID="{6B3BF8CD-6E4A-469B-8337-C5BB8725DE81}" presName="conn2-1" presStyleLbl="parChTrans1D2" presStyleIdx="0" presStyleCnt="6"/>
      <dgm:spPr/>
    </dgm:pt>
    <dgm:pt modelId="{2588F37A-AAA8-2949-A6EC-DEA5E3A133CB}" type="pres">
      <dgm:prSet presAssocID="{6B3BF8CD-6E4A-469B-8337-C5BB8725DE81}" presName="connTx" presStyleLbl="parChTrans1D2" presStyleIdx="0" presStyleCnt="6"/>
      <dgm:spPr/>
    </dgm:pt>
    <dgm:pt modelId="{F236EEF1-3A0E-0641-AD20-703362C4131D}" type="pres">
      <dgm:prSet presAssocID="{EB9D09B6-8A21-4F63-AE96-D6D69C856D65}" presName="root2" presStyleCnt="0"/>
      <dgm:spPr/>
    </dgm:pt>
    <dgm:pt modelId="{9C4B83C2-9BC9-414F-94E5-5FBF670D6DF2}" type="pres">
      <dgm:prSet presAssocID="{EB9D09B6-8A21-4F63-AE96-D6D69C856D65}" presName="LevelTwoTextNode" presStyleLbl="node2" presStyleIdx="0" presStyleCnt="6" custScaleX="312779">
        <dgm:presLayoutVars>
          <dgm:chPref val="3"/>
        </dgm:presLayoutVars>
      </dgm:prSet>
      <dgm:spPr/>
    </dgm:pt>
    <dgm:pt modelId="{71E44B2C-B162-F140-BB41-12E25A8516FA}" type="pres">
      <dgm:prSet presAssocID="{EB9D09B6-8A21-4F63-AE96-D6D69C856D65}" presName="level3hierChild" presStyleCnt="0"/>
      <dgm:spPr/>
    </dgm:pt>
    <dgm:pt modelId="{B734DE96-298D-DE42-B46B-FFFE5A50ED50}" type="pres">
      <dgm:prSet presAssocID="{B896B3A0-0EE8-4D15-9BB2-52427975FB38}" presName="conn2-1" presStyleLbl="parChTrans1D2" presStyleIdx="1" presStyleCnt="6"/>
      <dgm:spPr/>
    </dgm:pt>
    <dgm:pt modelId="{E621DD00-3743-CC46-8C57-4BCB8D78E5A7}" type="pres">
      <dgm:prSet presAssocID="{B896B3A0-0EE8-4D15-9BB2-52427975FB38}" presName="connTx" presStyleLbl="parChTrans1D2" presStyleIdx="1" presStyleCnt="6"/>
      <dgm:spPr/>
    </dgm:pt>
    <dgm:pt modelId="{0B9DB5B5-F6DB-044B-A891-0F967F1FAFEB}" type="pres">
      <dgm:prSet presAssocID="{1F97D3E7-A07B-4133-8E39-93393D165A55}" presName="root2" presStyleCnt="0"/>
      <dgm:spPr/>
    </dgm:pt>
    <dgm:pt modelId="{E6E299AA-6C56-A94D-991A-0BDE0BB01345}" type="pres">
      <dgm:prSet presAssocID="{1F97D3E7-A07B-4133-8E39-93393D165A55}" presName="LevelTwoTextNode" presStyleLbl="node2" presStyleIdx="1" presStyleCnt="6" custScaleX="310894">
        <dgm:presLayoutVars>
          <dgm:chPref val="3"/>
        </dgm:presLayoutVars>
      </dgm:prSet>
      <dgm:spPr/>
    </dgm:pt>
    <dgm:pt modelId="{C0B46D9D-551C-BA42-AB49-2B034C1673AD}" type="pres">
      <dgm:prSet presAssocID="{1F97D3E7-A07B-4133-8E39-93393D165A55}" presName="level3hierChild" presStyleCnt="0"/>
      <dgm:spPr/>
    </dgm:pt>
    <dgm:pt modelId="{6091F5BD-6CC3-F444-BCE5-A34467BDC036}" type="pres">
      <dgm:prSet presAssocID="{C657467D-6B2D-4B46-8C50-6CCFDF9AA5C0}" presName="conn2-1" presStyleLbl="parChTrans1D2" presStyleIdx="2" presStyleCnt="6"/>
      <dgm:spPr/>
    </dgm:pt>
    <dgm:pt modelId="{58101D56-1937-3640-9252-93EE072482F5}" type="pres">
      <dgm:prSet presAssocID="{C657467D-6B2D-4B46-8C50-6CCFDF9AA5C0}" presName="connTx" presStyleLbl="parChTrans1D2" presStyleIdx="2" presStyleCnt="6"/>
      <dgm:spPr/>
    </dgm:pt>
    <dgm:pt modelId="{D6B1CE3A-AC7D-F649-A2DE-FEF2A375CC78}" type="pres">
      <dgm:prSet presAssocID="{E1A6CA29-287E-4357-B66D-CE1177DAF527}" presName="root2" presStyleCnt="0"/>
      <dgm:spPr/>
    </dgm:pt>
    <dgm:pt modelId="{12CE5EE9-B7A8-3C40-90D9-19A445112550}" type="pres">
      <dgm:prSet presAssocID="{E1A6CA29-287E-4357-B66D-CE1177DAF527}" presName="LevelTwoTextNode" presStyleLbl="node2" presStyleIdx="2" presStyleCnt="6" custScaleX="310822">
        <dgm:presLayoutVars>
          <dgm:chPref val="3"/>
        </dgm:presLayoutVars>
      </dgm:prSet>
      <dgm:spPr/>
    </dgm:pt>
    <dgm:pt modelId="{FF8FFD14-8272-954F-8E26-7EF0FA7C5FD8}" type="pres">
      <dgm:prSet presAssocID="{E1A6CA29-287E-4357-B66D-CE1177DAF527}" presName="level3hierChild" presStyleCnt="0"/>
      <dgm:spPr/>
    </dgm:pt>
    <dgm:pt modelId="{B18FF903-3C21-C04E-AAF6-E807D4C2D361}" type="pres">
      <dgm:prSet presAssocID="{40B58BB9-1DA2-41C9-BA6A-7233AC3DE804}" presName="conn2-1" presStyleLbl="parChTrans1D2" presStyleIdx="3" presStyleCnt="6"/>
      <dgm:spPr/>
    </dgm:pt>
    <dgm:pt modelId="{8C577828-A839-AE46-974C-D694FF74DB54}" type="pres">
      <dgm:prSet presAssocID="{40B58BB9-1DA2-41C9-BA6A-7233AC3DE804}" presName="connTx" presStyleLbl="parChTrans1D2" presStyleIdx="3" presStyleCnt="6"/>
      <dgm:spPr/>
    </dgm:pt>
    <dgm:pt modelId="{679AB97D-5E8A-4546-BA6B-AF5B2F38C7C8}" type="pres">
      <dgm:prSet presAssocID="{DCC8DD35-6984-437B-8278-A24BB895CFD0}" presName="root2" presStyleCnt="0"/>
      <dgm:spPr/>
    </dgm:pt>
    <dgm:pt modelId="{3EE9BEBB-2776-3C4B-B063-307750B4A582}" type="pres">
      <dgm:prSet presAssocID="{DCC8DD35-6984-437B-8278-A24BB895CFD0}" presName="LevelTwoTextNode" presStyleLbl="node2" presStyleIdx="3" presStyleCnt="6" custScaleX="314030">
        <dgm:presLayoutVars>
          <dgm:chPref val="3"/>
        </dgm:presLayoutVars>
      </dgm:prSet>
      <dgm:spPr/>
    </dgm:pt>
    <dgm:pt modelId="{9B662DD5-6924-964D-9171-65D10382A52D}" type="pres">
      <dgm:prSet presAssocID="{DCC8DD35-6984-437B-8278-A24BB895CFD0}" presName="level3hierChild" presStyleCnt="0"/>
      <dgm:spPr/>
    </dgm:pt>
    <dgm:pt modelId="{9C70376E-2341-3046-8007-8096E17C29B4}" type="pres">
      <dgm:prSet presAssocID="{E57E8329-785B-314C-81F6-F748111B7847}" presName="conn2-1" presStyleLbl="parChTrans1D2" presStyleIdx="4" presStyleCnt="6"/>
      <dgm:spPr/>
    </dgm:pt>
    <dgm:pt modelId="{D3B26CE0-B0BB-8C49-B697-9706C3CB1889}" type="pres">
      <dgm:prSet presAssocID="{E57E8329-785B-314C-81F6-F748111B7847}" presName="connTx" presStyleLbl="parChTrans1D2" presStyleIdx="4" presStyleCnt="6"/>
      <dgm:spPr/>
    </dgm:pt>
    <dgm:pt modelId="{B9DEDE0C-3F44-EE41-8833-C3060075F17B}" type="pres">
      <dgm:prSet presAssocID="{6DA0FFA8-1D72-6541-B884-10D2DC2381FF}" presName="root2" presStyleCnt="0"/>
      <dgm:spPr/>
    </dgm:pt>
    <dgm:pt modelId="{EFF9C0ED-A4C1-FA40-B2DD-739005C870C1}" type="pres">
      <dgm:prSet presAssocID="{6DA0FFA8-1D72-6541-B884-10D2DC2381FF}" presName="LevelTwoTextNode" presStyleLbl="node2" presStyleIdx="4" presStyleCnt="6" custScaleX="314977">
        <dgm:presLayoutVars>
          <dgm:chPref val="3"/>
        </dgm:presLayoutVars>
      </dgm:prSet>
      <dgm:spPr/>
    </dgm:pt>
    <dgm:pt modelId="{02DAADF9-4032-D44D-9806-C41FF001A1C1}" type="pres">
      <dgm:prSet presAssocID="{6DA0FFA8-1D72-6541-B884-10D2DC2381FF}" presName="level3hierChild" presStyleCnt="0"/>
      <dgm:spPr/>
    </dgm:pt>
    <dgm:pt modelId="{EBDE9A0E-9FB2-B646-8BCA-58BF0D63CA10}" type="pres">
      <dgm:prSet presAssocID="{CC9BF2AE-744C-8541-9C79-4455BACD4263}" presName="conn2-1" presStyleLbl="parChTrans1D2" presStyleIdx="5" presStyleCnt="6"/>
      <dgm:spPr/>
    </dgm:pt>
    <dgm:pt modelId="{0E84B3A9-763F-D04F-903D-A945E3383FEA}" type="pres">
      <dgm:prSet presAssocID="{CC9BF2AE-744C-8541-9C79-4455BACD4263}" presName="connTx" presStyleLbl="parChTrans1D2" presStyleIdx="5" presStyleCnt="6"/>
      <dgm:spPr/>
    </dgm:pt>
    <dgm:pt modelId="{4C979EBD-C171-814C-8D0C-C563D4BBCA34}" type="pres">
      <dgm:prSet presAssocID="{6B23CE6C-FCE2-D645-BA88-CBB24E45426E}" presName="root2" presStyleCnt="0"/>
      <dgm:spPr/>
    </dgm:pt>
    <dgm:pt modelId="{9EB399FD-434A-5247-B05D-F785BB28AD7F}" type="pres">
      <dgm:prSet presAssocID="{6B23CE6C-FCE2-D645-BA88-CBB24E45426E}" presName="LevelTwoTextNode" presStyleLbl="node2" presStyleIdx="5" presStyleCnt="6" custScaleX="311362">
        <dgm:presLayoutVars>
          <dgm:chPref val="3"/>
        </dgm:presLayoutVars>
      </dgm:prSet>
      <dgm:spPr/>
    </dgm:pt>
    <dgm:pt modelId="{D64E7EE7-5B1F-6A48-AA0D-9C60696CEF1D}" type="pres">
      <dgm:prSet presAssocID="{6B23CE6C-FCE2-D645-BA88-CBB24E45426E}" presName="level3hierChild" presStyleCnt="0"/>
      <dgm:spPr/>
    </dgm:pt>
  </dgm:ptLst>
  <dgm:cxnLst>
    <dgm:cxn modelId="{2B14B304-39B9-7B4D-9A2D-7E78550B7E59}" srcId="{C1FE9807-5102-47F7-AB7E-F7D84C05E65D}" destId="{6DA0FFA8-1D72-6541-B884-10D2DC2381FF}" srcOrd="4" destOrd="0" parTransId="{E57E8329-785B-314C-81F6-F748111B7847}" sibTransId="{D6C2737D-296C-7843-B5E1-D6262CCA02C4}"/>
    <dgm:cxn modelId="{55528A24-D4E2-2B44-8EEC-64925660B954}" type="presOf" srcId="{EB9D09B6-8A21-4F63-AE96-D6D69C856D65}" destId="{9C4B83C2-9BC9-414F-94E5-5FBF670D6DF2}" srcOrd="0" destOrd="0" presId="urn:microsoft.com/office/officeart/2008/layout/HorizontalMultiLevelHierarchy"/>
    <dgm:cxn modelId="{C3450329-3DE3-47ED-A679-E0DCB326A16D}" srcId="{C1FE9807-5102-47F7-AB7E-F7D84C05E65D}" destId="{EB9D09B6-8A21-4F63-AE96-D6D69C856D65}" srcOrd="0" destOrd="0" parTransId="{6B3BF8CD-6E4A-469B-8337-C5BB8725DE81}" sibTransId="{701DA98B-9C5C-4040-8FC6-46528836357B}"/>
    <dgm:cxn modelId="{090EBA2A-36BA-8949-A66E-AD9C0A2EEA88}" type="presOf" srcId="{B896B3A0-0EE8-4D15-9BB2-52427975FB38}" destId="{B734DE96-298D-DE42-B46B-FFFE5A50ED50}" srcOrd="0" destOrd="0" presId="urn:microsoft.com/office/officeart/2008/layout/HorizontalMultiLevelHierarchy"/>
    <dgm:cxn modelId="{21334737-2708-DE45-900F-78D0F39598A9}" type="presOf" srcId="{C657467D-6B2D-4B46-8C50-6CCFDF9AA5C0}" destId="{6091F5BD-6CC3-F444-BCE5-A34467BDC036}" srcOrd="0" destOrd="0" presId="urn:microsoft.com/office/officeart/2008/layout/HorizontalMultiLevelHierarchy"/>
    <dgm:cxn modelId="{21F65B3C-4400-5542-AFE1-CC3D88D8004D}" srcId="{C1FE9807-5102-47F7-AB7E-F7D84C05E65D}" destId="{6B23CE6C-FCE2-D645-BA88-CBB24E45426E}" srcOrd="5" destOrd="0" parTransId="{CC9BF2AE-744C-8541-9C79-4455BACD4263}" sibTransId="{83FFD39D-DB2B-824F-AFE3-2C4B95A4D256}"/>
    <dgm:cxn modelId="{3834064D-3C2F-7A47-9004-F8492625767A}" type="presOf" srcId="{1F97D3E7-A07B-4133-8E39-93393D165A55}" destId="{E6E299AA-6C56-A94D-991A-0BDE0BB01345}" srcOrd="0" destOrd="0" presId="urn:microsoft.com/office/officeart/2008/layout/HorizontalMultiLevelHierarchy"/>
    <dgm:cxn modelId="{86B8C84E-FBF1-C047-879F-BA0181E809FB}" type="presOf" srcId="{40B58BB9-1DA2-41C9-BA6A-7233AC3DE804}" destId="{8C577828-A839-AE46-974C-D694FF74DB54}" srcOrd="1" destOrd="0" presId="urn:microsoft.com/office/officeart/2008/layout/HorizontalMultiLevelHierarchy"/>
    <dgm:cxn modelId="{46F2E754-09C8-534F-80C2-8D0B1ECF52AB}" type="presOf" srcId="{C1FE9807-5102-47F7-AB7E-F7D84C05E65D}" destId="{1E133384-D2C2-F841-93ED-DFBE897A03EC}" srcOrd="0" destOrd="0" presId="urn:microsoft.com/office/officeart/2008/layout/HorizontalMultiLevelHierarchy"/>
    <dgm:cxn modelId="{8D233C57-E0C1-44B1-A4FC-213042EA825A}" srcId="{C1FE9807-5102-47F7-AB7E-F7D84C05E65D}" destId="{DCC8DD35-6984-437B-8278-A24BB895CFD0}" srcOrd="3" destOrd="0" parTransId="{40B58BB9-1DA2-41C9-BA6A-7233AC3DE804}" sibTransId="{4E748F4F-5A6B-48A5-83C6-0B6F36C0EB64}"/>
    <dgm:cxn modelId="{A1A32E59-B37B-D146-8F21-11996A99EAA8}" type="presOf" srcId="{6DA0FFA8-1D72-6541-B884-10D2DC2381FF}" destId="{EFF9C0ED-A4C1-FA40-B2DD-739005C870C1}" srcOrd="0" destOrd="0" presId="urn:microsoft.com/office/officeart/2008/layout/HorizontalMultiLevelHierarchy"/>
    <dgm:cxn modelId="{DF2E6A5C-42BE-46E0-BD68-D576C107FB4A}" srcId="{C1FE9807-5102-47F7-AB7E-F7D84C05E65D}" destId="{E1A6CA29-287E-4357-B66D-CE1177DAF527}" srcOrd="2" destOrd="0" parTransId="{C657467D-6B2D-4B46-8C50-6CCFDF9AA5C0}" sibTransId="{862E8C67-3FBB-457E-AB10-6484200D1F61}"/>
    <dgm:cxn modelId="{E6A60B64-2274-489F-91DE-389C6B52827C}" srcId="{C1FE9807-5102-47F7-AB7E-F7D84C05E65D}" destId="{1F97D3E7-A07B-4133-8E39-93393D165A55}" srcOrd="1" destOrd="0" parTransId="{B896B3A0-0EE8-4D15-9BB2-52427975FB38}" sibTransId="{C776B448-F688-451B-8663-845A90AA439A}"/>
    <dgm:cxn modelId="{10A5B565-BFBF-FE43-AAB1-C1D6F5C8E99E}" type="presOf" srcId="{DCC8DD35-6984-437B-8278-A24BB895CFD0}" destId="{3EE9BEBB-2776-3C4B-B063-307750B4A582}" srcOrd="0" destOrd="0" presId="urn:microsoft.com/office/officeart/2008/layout/HorizontalMultiLevelHierarchy"/>
    <dgm:cxn modelId="{AC61C36E-5CC0-6446-8228-CD5E1037B0EF}" type="presOf" srcId="{E1A6CA29-287E-4357-B66D-CE1177DAF527}" destId="{12CE5EE9-B7A8-3C40-90D9-19A445112550}" srcOrd="0" destOrd="0" presId="urn:microsoft.com/office/officeart/2008/layout/HorizontalMultiLevelHierarchy"/>
    <dgm:cxn modelId="{A9142676-454D-DF4B-9DA1-A7E90AD44ED3}" type="presOf" srcId="{E57E8329-785B-314C-81F6-F748111B7847}" destId="{D3B26CE0-B0BB-8C49-B697-9706C3CB1889}" srcOrd="1" destOrd="0" presId="urn:microsoft.com/office/officeart/2008/layout/HorizontalMultiLevelHierarchy"/>
    <dgm:cxn modelId="{9F5DD07A-B236-2244-A6E3-8D87896893AA}" type="presOf" srcId="{6B3BF8CD-6E4A-469B-8337-C5BB8725DE81}" destId="{2588F37A-AAA8-2949-A6EC-DEA5E3A133CB}" srcOrd="1" destOrd="0" presId="urn:microsoft.com/office/officeart/2008/layout/HorizontalMultiLevelHierarchy"/>
    <dgm:cxn modelId="{3A55D77F-59B3-4C45-89FC-2F0AF1909129}" srcId="{D4878E01-AA67-4E9E-9C31-F2647A54D7EA}" destId="{C1FE9807-5102-47F7-AB7E-F7D84C05E65D}" srcOrd="0" destOrd="0" parTransId="{74BCCF9F-6718-4CE4-9845-425A864E3C04}" sibTransId="{1FB9E749-6B39-4AA3-83F2-675074D368DB}"/>
    <dgm:cxn modelId="{441DD58F-231F-A44D-AFD4-87F980871EA9}" type="presOf" srcId="{40B58BB9-1DA2-41C9-BA6A-7233AC3DE804}" destId="{B18FF903-3C21-C04E-AAF6-E807D4C2D361}" srcOrd="0" destOrd="0" presId="urn:microsoft.com/office/officeart/2008/layout/HorizontalMultiLevelHierarchy"/>
    <dgm:cxn modelId="{FAB141BD-6037-0C46-B557-6B0A0D1AFA27}" type="presOf" srcId="{CC9BF2AE-744C-8541-9C79-4455BACD4263}" destId="{EBDE9A0E-9FB2-B646-8BCA-58BF0D63CA10}" srcOrd="0" destOrd="0" presId="urn:microsoft.com/office/officeart/2008/layout/HorizontalMultiLevelHierarchy"/>
    <dgm:cxn modelId="{5F71F4C4-FE20-034C-BD69-D00E428D28DF}" type="presOf" srcId="{6B23CE6C-FCE2-D645-BA88-CBB24E45426E}" destId="{9EB399FD-434A-5247-B05D-F785BB28AD7F}" srcOrd="0" destOrd="0" presId="urn:microsoft.com/office/officeart/2008/layout/HorizontalMultiLevelHierarchy"/>
    <dgm:cxn modelId="{03A74BC8-C1B5-6748-8010-6331AA169A0D}" type="presOf" srcId="{C657467D-6B2D-4B46-8C50-6CCFDF9AA5C0}" destId="{58101D56-1937-3640-9252-93EE072482F5}" srcOrd="1" destOrd="0" presId="urn:microsoft.com/office/officeart/2008/layout/HorizontalMultiLevelHierarchy"/>
    <dgm:cxn modelId="{A52DA8C8-8691-1045-9087-6EB1FABE4E1C}" type="presOf" srcId="{E57E8329-785B-314C-81F6-F748111B7847}" destId="{9C70376E-2341-3046-8007-8096E17C29B4}" srcOrd="0" destOrd="0" presId="urn:microsoft.com/office/officeart/2008/layout/HorizontalMultiLevelHierarchy"/>
    <dgm:cxn modelId="{439288C9-A2A4-C344-933F-C9C362B266D4}" type="presOf" srcId="{6B3BF8CD-6E4A-469B-8337-C5BB8725DE81}" destId="{253D495F-51F7-6447-B7FB-B0274184E90E}" srcOrd="0" destOrd="0" presId="urn:microsoft.com/office/officeart/2008/layout/HorizontalMultiLevelHierarchy"/>
    <dgm:cxn modelId="{789C84EB-E6D8-B542-8D3E-DF79879D27FC}" type="presOf" srcId="{CC9BF2AE-744C-8541-9C79-4455BACD4263}" destId="{0E84B3A9-763F-D04F-903D-A945E3383FEA}" srcOrd="1" destOrd="0" presId="urn:microsoft.com/office/officeart/2008/layout/HorizontalMultiLevelHierarchy"/>
    <dgm:cxn modelId="{2C36E9FB-12C9-A743-B347-2077F7FBDB6A}" type="presOf" srcId="{D4878E01-AA67-4E9E-9C31-F2647A54D7EA}" destId="{313DE04B-D909-E842-899B-300B68861E0D}" srcOrd="0" destOrd="0" presId="urn:microsoft.com/office/officeart/2008/layout/HorizontalMultiLevelHierarchy"/>
    <dgm:cxn modelId="{4397C6FF-7BCB-BC4D-A851-EED89FD06371}" type="presOf" srcId="{B896B3A0-0EE8-4D15-9BB2-52427975FB38}" destId="{E621DD00-3743-CC46-8C57-4BCB8D78E5A7}" srcOrd="1" destOrd="0" presId="urn:microsoft.com/office/officeart/2008/layout/HorizontalMultiLevelHierarchy"/>
    <dgm:cxn modelId="{7E01387A-9679-B84D-8E76-3A8E6AF4C688}" type="presParOf" srcId="{313DE04B-D909-E842-899B-300B68861E0D}" destId="{40858DB7-5FF5-4540-A25F-978476B4B0EF}" srcOrd="0" destOrd="0" presId="urn:microsoft.com/office/officeart/2008/layout/HorizontalMultiLevelHierarchy"/>
    <dgm:cxn modelId="{0A7C493D-F3B3-4E41-B171-B28E4CD98354}" type="presParOf" srcId="{40858DB7-5FF5-4540-A25F-978476B4B0EF}" destId="{1E133384-D2C2-F841-93ED-DFBE897A03EC}" srcOrd="0" destOrd="0" presId="urn:microsoft.com/office/officeart/2008/layout/HorizontalMultiLevelHierarchy"/>
    <dgm:cxn modelId="{7C4D6944-D223-B244-A19E-1DC5AD372BBC}" type="presParOf" srcId="{40858DB7-5FF5-4540-A25F-978476B4B0EF}" destId="{C4424AF2-AA36-D448-8534-2F1FE68AC61A}" srcOrd="1" destOrd="0" presId="urn:microsoft.com/office/officeart/2008/layout/HorizontalMultiLevelHierarchy"/>
    <dgm:cxn modelId="{BBACF7D7-B3C4-2A4C-AE9B-DF2DDAA5CF2B}" type="presParOf" srcId="{C4424AF2-AA36-D448-8534-2F1FE68AC61A}" destId="{253D495F-51F7-6447-B7FB-B0274184E90E}" srcOrd="0" destOrd="0" presId="urn:microsoft.com/office/officeart/2008/layout/HorizontalMultiLevelHierarchy"/>
    <dgm:cxn modelId="{F109D4C2-5F30-DA45-81E6-B0C0DABAB63A}" type="presParOf" srcId="{253D495F-51F7-6447-B7FB-B0274184E90E}" destId="{2588F37A-AAA8-2949-A6EC-DEA5E3A133CB}" srcOrd="0" destOrd="0" presId="urn:microsoft.com/office/officeart/2008/layout/HorizontalMultiLevelHierarchy"/>
    <dgm:cxn modelId="{5A61CBE1-45FC-EB45-AAC9-56A0BAFA8777}" type="presParOf" srcId="{C4424AF2-AA36-D448-8534-2F1FE68AC61A}" destId="{F236EEF1-3A0E-0641-AD20-703362C4131D}" srcOrd="1" destOrd="0" presId="urn:microsoft.com/office/officeart/2008/layout/HorizontalMultiLevelHierarchy"/>
    <dgm:cxn modelId="{0FD3F31D-12AF-754B-B780-FA9E88093C8D}" type="presParOf" srcId="{F236EEF1-3A0E-0641-AD20-703362C4131D}" destId="{9C4B83C2-9BC9-414F-94E5-5FBF670D6DF2}" srcOrd="0" destOrd="0" presId="urn:microsoft.com/office/officeart/2008/layout/HorizontalMultiLevelHierarchy"/>
    <dgm:cxn modelId="{9E80BB04-3632-6243-A2F0-8813A1B67A7F}" type="presParOf" srcId="{F236EEF1-3A0E-0641-AD20-703362C4131D}" destId="{71E44B2C-B162-F140-BB41-12E25A8516FA}" srcOrd="1" destOrd="0" presId="urn:microsoft.com/office/officeart/2008/layout/HorizontalMultiLevelHierarchy"/>
    <dgm:cxn modelId="{BC5C7014-4EA4-3E4E-B861-FB2B215FE975}" type="presParOf" srcId="{C4424AF2-AA36-D448-8534-2F1FE68AC61A}" destId="{B734DE96-298D-DE42-B46B-FFFE5A50ED50}" srcOrd="2" destOrd="0" presId="urn:microsoft.com/office/officeart/2008/layout/HorizontalMultiLevelHierarchy"/>
    <dgm:cxn modelId="{78B396D2-1764-444C-9908-8CA1A08182D7}" type="presParOf" srcId="{B734DE96-298D-DE42-B46B-FFFE5A50ED50}" destId="{E621DD00-3743-CC46-8C57-4BCB8D78E5A7}" srcOrd="0" destOrd="0" presId="urn:microsoft.com/office/officeart/2008/layout/HorizontalMultiLevelHierarchy"/>
    <dgm:cxn modelId="{BDE68479-8075-F14E-88E8-6CC6CB1A275C}" type="presParOf" srcId="{C4424AF2-AA36-D448-8534-2F1FE68AC61A}" destId="{0B9DB5B5-F6DB-044B-A891-0F967F1FAFEB}" srcOrd="3" destOrd="0" presId="urn:microsoft.com/office/officeart/2008/layout/HorizontalMultiLevelHierarchy"/>
    <dgm:cxn modelId="{52DD24DD-DCF4-C241-A8A4-E314F3E309D4}" type="presParOf" srcId="{0B9DB5B5-F6DB-044B-A891-0F967F1FAFEB}" destId="{E6E299AA-6C56-A94D-991A-0BDE0BB01345}" srcOrd="0" destOrd="0" presId="urn:microsoft.com/office/officeart/2008/layout/HorizontalMultiLevelHierarchy"/>
    <dgm:cxn modelId="{1BD09DAF-A393-A941-BFA7-DFFD56907004}" type="presParOf" srcId="{0B9DB5B5-F6DB-044B-A891-0F967F1FAFEB}" destId="{C0B46D9D-551C-BA42-AB49-2B034C1673AD}" srcOrd="1" destOrd="0" presId="urn:microsoft.com/office/officeart/2008/layout/HorizontalMultiLevelHierarchy"/>
    <dgm:cxn modelId="{0D615424-BE3E-7547-9120-E93219765A80}" type="presParOf" srcId="{C4424AF2-AA36-D448-8534-2F1FE68AC61A}" destId="{6091F5BD-6CC3-F444-BCE5-A34467BDC036}" srcOrd="4" destOrd="0" presId="urn:microsoft.com/office/officeart/2008/layout/HorizontalMultiLevelHierarchy"/>
    <dgm:cxn modelId="{7CED7928-B881-1040-A0D9-42A6F3CC66C0}" type="presParOf" srcId="{6091F5BD-6CC3-F444-BCE5-A34467BDC036}" destId="{58101D56-1937-3640-9252-93EE072482F5}" srcOrd="0" destOrd="0" presId="urn:microsoft.com/office/officeart/2008/layout/HorizontalMultiLevelHierarchy"/>
    <dgm:cxn modelId="{E0FEA197-0362-0C4D-AA6D-C9823F6541C1}" type="presParOf" srcId="{C4424AF2-AA36-D448-8534-2F1FE68AC61A}" destId="{D6B1CE3A-AC7D-F649-A2DE-FEF2A375CC78}" srcOrd="5" destOrd="0" presId="urn:microsoft.com/office/officeart/2008/layout/HorizontalMultiLevelHierarchy"/>
    <dgm:cxn modelId="{097F2E5C-9244-A34A-8A56-24F3776B95C5}" type="presParOf" srcId="{D6B1CE3A-AC7D-F649-A2DE-FEF2A375CC78}" destId="{12CE5EE9-B7A8-3C40-90D9-19A445112550}" srcOrd="0" destOrd="0" presId="urn:microsoft.com/office/officeart/2008/layout/HorizontalMultiLevelHierarchy"/>
    <dgm:cxn modelId="{F143924E-6C2A-CA41-A368-2558D756C689}" type="presParOf" srcId="{D6B1CE3A-AC7D-F649-A2DE-FEF2A375CC78}" destId="{FF8FFD14-8272-954F-8E26-7EF0FA7C5FD8}" srcOrd="1" destOrd="0" presId="urn:microsoft.com/office/officeart/2008/layout/HorizontalMultiLevelHierarchy"/>
    <dgm:cxn modelId="{5AFF8460-6119-DE4F-95A3-1AF12CF0EDD9}" type="presParOf" srcId="{C4424AF2-AA36-D448-8534-2F1FE68AC61A}" destId="{B18FF903-3C21-C04E-AAF6-E807D4C2D361}" srcOrd="6" destOrd="0" presId="urn:microsoft.com/office/officeart/2008/layout/HorizontalMultiLevelHierarchy"/>
    <dgm:cxn modelId="{5BBF5531-B274-3342-ABCA-76DFC17ECFC5}" type="presParOf" srcId="{B18FF903-3C21-C04E-AAF6-E807D4C2D361}" destId="{8C577828-A839-AE46-974C-D694FF74DB54}" srcOrd="0" destOrd="0" presId="urn:microsoft.com/office/officeart/2008/layout/HorizontalMultiLevelHierarchy"/>
    <dgm:cxn modelId="{8B66A935-6593-1B43-A214-A1BF48427FFD}" type="presParOf" srcId="{C4424AF2-AA36-D448-8534-2F1FE68AC61A}" destId="{679AB97D-5E8A-4546-BA6B-AF5B2F38C7C8}" srcOrd="7" destOrd="0" presId="urn:microsoft.com/office/officeart/2008/layout/HorizontalMultiLevelHierarchy"/>
    <dgm:cxn modelId="{071D33CA-B60C-9C4E-A497-D05BF73DD102}" type="presParOf" srcId="{679AB97D-5E8A-4546-BA6B-AF5B2F38C7C8}" destId="{3EE9BEBB-2776-3C4B-B063-307750B4A582}" srcOrd="0" destOrd="0" presId="urn:microsoft.com/office/officeart/2008/layout/HorizontalMultiLevelHierarchy"/>
    <dgm:cxn modelId="{771E7B46-FF10-2A4B-A906-E2A9E9757256}" type="presParOf" srcId="{679AB97D-5E8A-4546-BA6B-AF5B2F38C7C8}" destId="{9B662DD5-6924-964D-9171-65D10382A52D}" srcOrd="1" destOrd="0" presId="urn:microsoft.com/office/officeart/2008/layout/HorizontalMultiLevelHierarchy"/>
    <dgm:cxn modelId="{652956B0-6913-F049-B6D3-0C25B8962BD7}" type="presParOf" srcId="{C4424AF2-AA36-D448-8534-2F1FE68AC61A}" destId="{9C70376E-2341-3046-8007-8096E17C29B4}" srcOrd="8" destOrd="0" presId="urn:microsoft.com/office/officeart/2008/layout/HorizontalMultiLevelHierarchy"/>
    <dgm:cxn modelId="{EDA330A7-3BCD-1740-97CD-DA2D02DA48EF}" type="presParOf" srcId="{9C70376E-2341-3046-8007-8096E17C29B4}" destId="{D3B26CE0-B0BB-8C49-B697-9706C3CB1889}" srcOrd="0" destOrd="0" presId="urn:microsoft.com/office/officeart/2008/layout/HorizontalMultiLevelHierarchy"/>
    <dgm:cxn modelId="{4423DFD3-7ED6-EE4E-9F18-9E84BB87BAED}" type="presParOf" srcId="{C4424AF2-AA36-D448-8534-2F1FE68AC61A}" destId="{B9DEDE0C-3F44-EE41-8833-C3060075F17B}" srcOrd="9" destOrd="0" presId="urn:microsoft.com/office/officeart/2008/layout/HorizontalMultiLevelHierarchy"/>
    <dgm:cxn modelId="{ECC33B8F-23E0-D94E-8208-7A535942AF21}" type="presParOf" srcId="{B9DEDE0C-3F44-EE41-8833-C3060075F17B}" destId="{EFF9C0ED-A4C1-FA40-B2DD-739005C870C1}" srcOrd="0" destOrd="0" presId="urn:microsoft.com/office/officeart/2008/layout/HorizontalMultiLevelHierarchy"/>
    <dgm:cxn modelId="{71DE4DF8-4838-BA4B-A222-9CCC6C287D1E}" type="presParOf" srcId="{B9DEDE0C-3F44-EE41-8833-C3060075F17B}" destId="{02DAADF9-4032-D44D-9806-C41FF001A1C1}" srcOrd="1" destOrd="0" presId="urn:microsoft.com/office/officeart/2008/layout/HorizontalMultiLevelHierarchy"/>
    <dgm:cxn modelId="{BA8FA92A-C8C8-B143-B425-4695475F54BE}" type="presParOf" srcId="{C4424AF2-AA36-D448-8534-2F1FE68AC61A}" destId="{EBDE9A0E-9FB2-B646-8BCA-58BF0D63CA10}" srcOrd="10" destOrd="0" presId="urn:microsoft.com/office/officeart/2008/layout/HorizontalMultiLevelHierarchy"/>
    <dgm:cxn modelId="{09EE502C-A676-9740-8278-2DDB52B27D45}" type="presParOf" srcId="{EBDE9A0E-9FB2-B646-8BCA-58BF0D63CA10}" destId="{0E84B3A9-763F-D04F-903D-A945E3383FEA}" srcOrd="0" destOrd="0" presId="urn:microsoft.com/office/officeart/2008/layout/HorizontalMultiLevelHierarchy"/>
    <dgm:cxn modelId="{241AB107-2169-9E44-A40C-1A432C3AB072}" type="presParOf" srcId="{C4424AF2-AA36-D448-8534-2F1FE68AC61A}" destId="{4C979EBD-C171-814C-8D0C-C563D4BBCA34}" srcOrd="11" destOrd="0" presId="urn:microsoft.com/office/officeart/2008/layout/HorizontalMultiLevelHierarchy"/>
    <dgm:cxn modelId="{0F497D1D-D57D-2C45-AEA5-3936A7775773}" type="presParOf" srcId="{4C979EBD-C171-814C-8D0C-C563D4BBCA34}" destId="{9EB399FD-434A-5247-B05D-F785BB28AD7F}" srcOrd="0" destOrd="0" presId="urn:microsoft.com/office/officeart/2008/layout/HorizontalMultiLevelHierarchy"/>
    <dgm:cxn modelId="{EAE2ED1A-5100-1548-B082-8D093FC2252F}" type="presParOf" srcId="{4C979EBD-C171-814C-8D0C-C563D4BBCA34}" destId="{D64E7EE7-5B1F-6A48-AA0D-9C60696CEF1D}" srcOrd="1" destOrd="0" presId="urn:microsoft.com/office/officeart/2008/layout/HorizontalMultiLevelHierarchy"/>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866675F-58E1-8745-B018-278EAEC4205C}" type="doc">
      <dgm:prSet loTypeId="urn:microsoft.com/office/officeart/2005/8/layout/hierarchy2" loCatId="" qsTypeId="urn:microsoft.com/office/officeart/2005/8/quickstyle/simple1" qsCatId="simple" csTypeId="urn:microsoft.com/office/officeart/2005/8/colors/accent1_2" csCatId="accent1" phldr="1"/>
      <dgm:spPr/>
      <dgm:t>
        <a:bodyPr/>
        <a:lstStyle/>
        <a:p>
          <a:endParaRPr lang="es-MX"/>
        </a:p>
      </dgm:t>
    </dgm:pt>
    <dgm:pt modelId="{E3B310A2-5185-E94A-9FEB-2124E690B941}">
      <dgm:prSet phldrT="[Texto]"/>
      <dgm:spPr/>
      <dgm:t>
        <a:bodyPr/>
        <a:lstStyle/>
        <a:p>
          <a:r>
            <a:rPr lang="es-MX"/>
            <a:t>Datos a recabar</a:t>
          </a:r>
        </a:p>
      </dgm:t>
    </dgm:pt>
    <dgm:pt modelId="{AFD4022A-689C-8647-94F7-912329795049}" type="parTrans" cxnId="{61D41270-E185-0743-9444-89829B673C09}">
      <dgm:prSet/>
      <dgm:spPr/>
      <dgm:t>
        <a:bodyPr/>
        <a:lstStyle/>
        <a:p>
          <a:endParaRPr lang="es-MX"/>
        </a:p>
      </dgm:t>
    </dgm:pt>
    <dgm:pt modelId="{A5FA1C1D-A933-4240-80E1-337F4148536C}" type="sibTrans" cxnId="{61D41270-E185-0743-9444-89829B673C09}">
      <dgm:prSet/>
      <dgm:spPr/>
      <dgm:t>
        <a:bodyPr/>
        <a:lstStyle/>
        <a:p>
          <a:endParaRPr lang="es-MX"/>
        </a:p>
      </dgm:t>
    </dgm:pt>
    <dgm:pt modelId="{DF434F55-192F-A44F-BA40-144901F90D36}">
      <dgm:prSet phldrT="[Texto]"/>
      <dgm:spPr/>
      <dgm:t>
        <a:bodyPr/>
        <a:lstStyle/>
        <a:p>
          <a:r>
            <a:rPr lang="es-MX"/>
            <a:t> </a:t>
          </a:r>
        </a:p>
      </dgm:t>
    </dgm:pt>
    <dgm:pt modelId="{A6838F2B-DA70-844F-9B5D-3D9CABE851E6}" type="parTrans" cxnId="{C58641D8-5411-1044-B839-531F466F7E25}">
      <dgm:prSet/>
      <dgm:spPr/>
      <dgm:t>
        <a:bodyPr/>
        <a:lstStyle/>
        <a:p>
          <a:endParaRPr lang="es-MX"/>
        </a:p>
      </dgm:t>
    </dgm:pt>
    <dgm:pt modelId="{F7568EED-D21A-2545-AC83-4536A147D2F8}" type="sibTrans" cxnId="{C58641D8-5411-1044-B839-531F466F7E25}">
      <dgm:prSet/>
      <dgm:spPr/>
      <dgm:t>
        <a:bodyPr/>
        <a:lstStyle/>
        <a:p>
          <a:endParaRPr lang="es-MX"/>
        </a:p>
      </dgm:t>
    </dgm:pt>
    <dgm:pt modelId="{DA057161-7381-9D4E-8CAF-ECAEBB3F8158}">
      <dgm:prSet phldrT="[Texto]" phldr="1"/>
      <dgm:spPr/>
      <dgm:t>
        <a:bodyPr/>
        <a:lstStyle/>
        <a:p>
          <a:endParaRPr lang="es-MX"/>
        </a:p>
      </dgm:t>
    </dgm:pt>
    <dgm:pt modelId="{0FC4AA92-8286-B14A-8EC8-17B4C7543A7F}" type="parTrans" cxnId="{FC0B9679-E995-7B4D-A4DB-94501209639E}">
      <dgm:prSet/>
      <dgm:spPr/>
      <dgm:t>
        <a:bodyPr/>
        <a:lstStyle/>
        <a:p>
          <a:endParaRPr lang="es-MX"/>
        </a:p>
      </dgm:t>
    </dgm:pt>
    <dgm:pt modelId="{91D8A102-0EE8-FD4F-A045-B696ACA04F80}" type="sibTrans" cxnId="{FC0B9679-E995-7B4D-A4DB-94501209639E}">
      <dgm:prSet/>
      <dgm:spPr/>
      <dgm:t>
        <a:bodyPr/>
        <a:lstStyle/>
        <a:p>
          <a:endParaRPr lang="es-MX"/>
        </a:p>
      </dgm:t>
    </dgm:pt>
    <dgm:pt modelId="{86D86553-DABA-2A43-A37C-B922018840C7}">
      <dgm:prSet phldrT="[Texto]" phldr="1"/>
      <dgm:spPr/>
      <dgm:t>
        <a:bodyPr/>
        <a:lstStyle/>
        <a:p>
          <a:endParaRPr lang="es-MX"/>
        </a:p>
      </dgm:t>
    </dgm:pt>
    <dgm:pt modelId="{78393026-066C-4F47-922A-629C52B9AFA2}" type="parTrans" cxnId="{83E5FB54-DC06-6E40-90A8-063E0835FB10}">
      <dgm:prSet/>
      <dgm:spPr/>
      <dgm:t>
        <a:bodyPr/>
        <a:lstStyle/>
        <a:p>
          <a:endParaRPr lang="es-MX"/>
        </a:p>
      </dgm:t>
    </dgm:pt>
    <dgm:pt modelId="{33E8230F-A6B7-4A4D-A0DB-96ED8AC38767}" type="sibTrans" cxnId="{83E5FB54-DC06-6E40-90A8-063E0835FB10}">
      <dgm:prSet/>
      <dgm:spPr/>
      <dgm:t>
        <a:bodyPr/>
        <a:lstStyle/>
        <a:p>
          <a:endParaRPr lang="es-MX"/>
        </a:p>
      </dgm:t>
    </dgm:pt>
    <dgm:pt modelId="{B40A8E01-E745-844F-99C8-8975FAB6D792}">
      <dgm:prSet phldrT="[Texto]" phldr="1"/>
      <dgm:spPr/>
      <dgm:t>
        <a:bodyPr/>
        <a:lstStyle/>
        <a:p>
          <a:endParaRPr lang="es-MX"/>
        </a:p>
      </dgm:t>
    </dgm:pt>
    <dgm:pt modelId="{4BF16322-A1AB-C949-84C3-1C5F9C7E5F3A}" type="parTrans" cxnId="{26E1D675-FA35-0B44-9FAF-B63280E8D276}">
      <dgm:prSet/>
      <dgm:spPr/>
      <dgm:t>
        <a:bodyPr/>
        <a:lstStyle/>
        <a:p>
          <a:endParaRPr lang="es-MX"/>
        </a:p>
      </dgm:t>
    </dgm:pt>
    <dgm:pt modelId="{8E859546-03B4-2449-9E87-1111161292D3}" type="sibTrans" cxnId="{26E1D675-FA35-0B44-9FAF-B63280E8D276}">
      <dgm:prSet/>
      <dgm:spPr/>
      <dgm:t>
        <a:bodyPr/>
        <a:lstStyle/>
        <a:p>
          <a:endParaRPr lang="es-MX"/>
        </a:p>
      </dgm:t>
    </dgm:pt>
    <dgm:pt modelId="{CB8AB2B8-EB27-F246-8613-BC91B7497895}">
      <dgm:prSet phldrT="[Texto]" phldr="1"/>
      <dgm:spPr/>
      <dgm:t>
        <a:bodyPr/>
        <a:lstStyle/>
        <a:p>
          <a:endParaRPr lang="es-MX"/>
        </a:p>
      </dgm:t>
    </dgm:pt>
    <dgm:pt modelId="{B4803123-1221-354D-BE18-4C185FF0359A}" type="parTrans" cxnId="{9E774BBC-848B-D74F-91C3-15E35AE1032B}">
      <dgm:prSet/>
      <dgm:spPr/>
      <dgm:t>
        <a:bodyPr/>
        <a:lstStyle/>
        <a:p>
          <a:endParaRPr lang="es-MX"/>
        </a:p>
      </dgm:t>
    </dgm:pt>
    <dgm:pt modelId="{866453A4-3C8D-F74A-9F79-AD039ABE5B20}" type="sibTrans" cxnId="{9E774BBC-848B-D74F-91C3-15E35AE1032B}">
      <dgm:prSet/>
      <dgm:spPr/>
      <dgm:t>
        <a:bodyPr/>
        <a:lstStyle/>
        <a:p>
          <a:endParaRPr lang="es-MX"/>
        </a:p>
      </dgm:t>
    </dgm:pt>
    <dgm:pt modelId="{12EDD737-E9F9-FF47-91F9-28E94B1EDC19}" type="pres">
      <dgm:prSet presAssocID="{8866675F-58E1-8745-B018-278EAEC4205C}" presName="diagram" presStyleCnt="0">
        <dgm:presLayoutVars>
          <dgm:chPref val="1"/>
          <dgm:dir/>
          <dgm:animOne val="branch"/>
          <dgm:animLvl val="lvl"/>
          <dgm:resizeHandles val="exact"/>
        </dgm:presLayoutVars>
      </dgm:prSet>
      <dgm:spPr/>
    </dgm:pt>
    <dgm:pt modelId="{794040B3-59B5-3D4D-B9EE-8915AE7C408A}" type="pres">
      <dgm:prSet presAssocID="{E3B310A2-5185-E94A-9FEB-2124E690B941}" presName="root1" presStyleCnt="0"/>
      <dgm:spPr/>
    </dgm:pt>
    <dgm:pt modelId="{59930E32-0560-5F40-A07B-AC83C037C0E6}" type="pres">
      <dgm:prSet presAssocID="{E3B310A2-5185-E94A-9FEB-2124E690B941}" presName="LevelOneTextNode" presStyleLbl="node0" presStyleIdx="0" presStyleCnt="1">
        <dgm:presLayoutVars>
          <dgm:chPref val="3"/>
        </dgm:presLayoutVars>
      </dgm:prSet>
      <dgm:spPr/>
    </dgm:pt>
    <dgm:pt modelId="{013E04DB-BAFA-A343-8216-F0DB11988049}" type="pres">
      <dgm:prSet presAssocID="{E3B310A2-5185-E94A-9FEB-2124E690B941}" presName="level2hierChild" presStyleCnt="0"/>
      <dgm:spPr/>
    </dgm:pt>
    <dgm:pt modelId="{2BD69353-221E-AB41-A820-37E74EA1BF1C}" type="pres">
      <dgm:prSet presAssocID="{A6838F2B-DA70-844F-9B5D-3D9CABE851E6}" presName="conn2-1" presStyleLbl="parChTrans1D2" presStyleIdx="0" presStyleCnt="2"/>
      <dgm:spPr/>
    </dgm:pt>
    <dgm:pt modelId="{96A0901E-C9F6-854D-8B26-D6419419A138}" type="pres">
      <dgm:prSet presAssocID="{A6838F2B-DA70-844F-9B5D-3D9CABE851E6}" presName="connTx" presStyleLbl="parChTrans1D2" presStyleIdx="0" presStyleCnt="2"/>
      <dgm:spPr/>
    </dgm:pt>
    <dgm:pt modelId="{3FD0557C-EB5E-964A-BECD-2E9435C7FE77}" type="pres">
      <dgm:prSet presAssocID="{DF434F55-192F-A44F-BA40-144901F90D36}" presName="root2" presStyleCnt="0"/>
      <dgm:spPr/>
    </dgm:pt>
    <dgm:pt modelId="{5BFA6C86-513F-834B-A7AC-C79AED37E215}" type="pres">
      <dgm:prSet presAssocID="{DF434F55-192F-A44F-BA40-144901F90D36}" presName="LevelTwoTextNode" presStyleLbl="node2" presStyleIdx="0" presStyleCnt="2">
        <dgm:presLayoutVars>
          <dgm:chPref val="3"/>
        </dgm:presLayoutVars>
      </dgm:prSet>
      <dgm:spPr/>
    </dgm:pt>
    <dgm:pt modelId="{E37AA779-327D-9842-93E3-CC2A6E88ED83}" type="pres">
      <dgm:prSet presAssocID="{DF434F55-192F-A44F-BA40-144901F90D36}" presName="level3hierChild" presStyleCnt="0"/>
      <dgm:spPr/>
    </dgm:pt>
    <dgm:pt modelId="{F1FDAFB1-7ECC-0043-9C54-261E9C653FB8}" type="pres">
      <dgm:prSet presAssocID="{0FC4AA92-8286-B14A-8EC8-17B4C7543A7F}" presName="conn2-1" presStyleLbl="parChTrans1D3" presStyleIdx="0" presStyleCnt="3"/>
      <dgm:spPr/>
    </dgm:pt>
    <dgm:pt modelId="{60AC8FDD-B453-D04E-8169-A6B7738910D1}" type="pres">
      <dgm:prSet presAssocID="{0FC4AA92-8286-B14A-8EC8-17B4C7543A7F}" presName="connTx" presStyleLbl="parChTrans1D3" presStyleIdx="0" presStyleCnt="3"/>
      <dgm:spPr/>
    </dgm:pt>
    <dgm:pt modelId="{4C113DF0-A2F6-C944-8120-233D354EF400}" type="pres">
      <dgm:prSet presAssocID="{DA057161-7381-9D4E-8CAF-ECAEBB3F8158}" presName="root2" presStyleCnt="0"/>
      <dgm:spPr/>
    </dgm:pt>
    <dgm:pt modelId="{7CD6C575-A106-624D-8758-AED19ED3BC28}" type="pres">
      <dgm:prSet presAssocID="{DA057161-7381-9D4E-8CAF-ECAEBB3F8158}" presName="LevelTwoTextNode" presStyleLbl="node3" presStyleIdx="0" presStyleCnt="3">
        <dgm:presLayoutVars>
          <dgm:chPref val="3"/>
        </dgm:presLayoutVars>
      </dgm:prSet>
      <dgm:spPr/>
    </dgm:pt>
    <dgm:pt modelId="{53BEA239-0E6F-0C46-9E40-3A854F434B62}" type="pres">
      <dgm:prSet presAssocID="{DA057161-7381-9D4E-8CAF-ECAEBB3F8158}" presName="level3hierChild" presStyleCnt="0"/>
      <dgm:spPr/>
    </dgm:pt>
    <dgm:pt modelId="{11F007D3-DE0E-5646-B443-57E106FAC07A}" type="pres">
      <dgm:prSet presAssocID="{78393026-066C-4F47-922A-629C52B9AFA2}" presName="conn2-1" presStyleLbl="parChTrans1D3" presStyleIdx="1" presStyleCnt="3"/>
      <dgm:spPr/>
    </dgm:pt>
    <dgm:pt modelId="{5D7776BF-1C08-824E-8CA1-DCE2F9D6466A}" type="pres">
      <dgm:prSet presAssocID="{78393026-066C-4F47-922A-629C52B9AFA2}" presName="connTx" presStyleLbl="parChTrans1D3" presStyleIdx="1" presStyleCnt="3"/>
      <dgm:spPr/>
    </dgm:pt>
    <dgm:pt modelId="{22366725-A825-E44A-B3A0-9119D5EAC8AB}" type="pres">
      <dgm:prSet presAssocID="{86D86553-DABA-2A43-A37C-B922018840C7}" presName="root2" presStyleCnt="0"/>
      <dgm:spPr/>
    </dgm:pt>
    <dgm:pt modelId="{51D0007E-650D-5C4C-A9A5-16E1F5252E15}" type="pres">
      <dgm:prSet presAssocID="{86D86553-DABA-2A43-A37C-B922018840C7}" presName="LevelTwoTextNode" presStyleLbl="node3" presStyleIdx="1" presStyleCnt="3">
        <dgm:presLayoutVars>
          <dgm:chPref val="3"/>
        </dgm:presLayoutVars>
      </dgm:prSet>
      <dgm:spPr/>
    </dgm:pt>
    <dgm:pt modelId="{45EF9BE6-E0CE-8645-875A-FA3DF8E22CBF}" type="pres">
      <dgm:prSet presAssocID="{86D86553-DABA-2A43-A37C-B922018840C7}" presName="level3hierChild" presStyleCnt="0"/>
      <dgm:spPr/>
    </dgm:pt>
    <dgm:pt modelId="{7CD1D087-5E7F-2241-878C-AF148FF5D7C8}" type="pres">
      <dgm:prSet presAssocID="{4BF16322-A1AB-C949-84C3-1C5F9C7E5F3A}" presName="conn2-1" presStyleLbl="parChTrans1D2" presStyleIdx="1" presStyleCnt="2"/>
      <dgm:spPr/>
    </dgm:pt>
    <dgm:pt modelId="{7637CD71-0C1E-744A-B5B6-909308CCBA24}" type="pres">
      <dgm:prSet presAssocID="{4BF16322-A1AB-C949-84C3-1C5F9C7E5F3A}" presName="connTx" presStyleLbl="parChTrans1D2" presStyleIdx="1" presStyleCnt="2"/>
      <dgm:spPr/>
    </dgm:pt>
    <dgm:pt modelId="{EE85BF60-20EE-CC4D-ACA9-4384820E56B5}" type="pres">
      <dgm:prSet presAssocID="{B40A8E01-E745-844F-99C8-8975FAB6D792}" presName="root2" presStyleCnt="0"/>
      <dgm:spPr/>
    </dgm:pt>
    <dgm:pt modelId="{2AFD00AD-C699-C64F-B7F5-EC2F50309A1E}" type="pres">
      <dgm:prSet presAssocID="{B40A8E01-E745-844F-99C8-8975FAB6D792}" presName="LevelTwoTextNode" presStyleLbl="node2" presStyleIdx="1" presStyleCnt="2">
        <dgm:presLayoutVars>
          <dgm:chPref val="3"/>
        </dgm:presLayoutVars>
      </dgm:prSet>
      <dgm:spPr/>
    </dgm:pt>
    <dgm:pt modelId="{A9E8005A-8341-814B-81BC-884EE9B6D5F5}" type="pres">
      <dgm:prSet presAssocID="{B40A8E01-E745-844F-99C8-8975FAB6D792}" presName="level3hierChild" presStyleCnt="0"/>
      <dgm:spPr/>
    </dgm:pt>
    <dgm:pt modelId="{77FB7913-9CD2-DD40-BD82-7C03EC023B57}" type="pres">
      <dgm:prSet presAssocID="{B4803123-1221-354D-BE18-4C185FF0359A}" presName="conn2-1" presStyleLbl="parChTrans1D3" presStyleIdx="2" presStyleCnt="3"/>
      <dgm:spPr/>
    </dgm:pt>
    <dgm:pt modelId="{5E5304E2-2392-6E4A-AAC2-F06F193AF560}" type="pres">
      <dgm:prSet presAssocID="{B4803123-1221-354D-BE18-4C185FF0359A}" presName="connTx" presStyleLbl="parChTrans1D3" presStyleIdx="2" presStyleCnt="3"/>
      <dgm:spPr/>
    </dgm:pt>
    <dgm:pt modelId="{DCEE0C45-7B59-4D4B-AA7A-6B28D29AC332}" type="pres">
      <dgm:prSet presAssocID="{CB8AB2B8-EB27-F246-8613-BC91B7497895}" presName="root2" presStyleCnt="0"/>
      <dgm:spPr/>
    </dgm:pt>
    <dgm:pt modelId="{8A7E0241-7AEB-884A-A953-DADD4095F345}" type="pres">
      <dgm:prSet presAssocID="{CB8AB2B8-EB27-F246-8613-BC91B7497895}" presName="LevelTwoTextNode" presStyleLbl="node3" presStyleIdx="2" presStyleCnt="3">
        <dgm:presLayoutVars>
          <dgm:chPref val="3"/>
        </dgm:presLayoutVars>
      </dgm:prSet>
      <dgm:spPr/>
    </dgm:pt>
    <dgm:pt modelId="{098960EA-AFC6-4442-984A-1DA42F6DDE03}" type="pres">
      <dgm:prSet presAssocID="{CB8AB2B8-EB27-F246-8613-BC91B7497895}" presName="level3hierChild" presStyleCnt="0"/>
      <dgm:spPr/>
    </dgm:pt>
  </dgm:ptLst>
  <dgm:cxnLst>
    <dgm:cxn modelId="{1FF81202-1B7E-2C40-9D3F-336AE2D1CB19}" type="presOf" srcId="{4BF16322-A1AB-C949-84C3-1C5F9C7E5F3A}" destId="{7637CD71-0C1E-744A-B5B6-909308CCBA24}" srcOrd="1" destOrd="0" presId="urn:microsoft.com/office/officeart/2005/8/layout/hierarchy2"/>
    <dgm:cxn modelId="{72EF0D0A-0DFE-064C-870B-8B2BB54018ED}" type="presOf" srcId="{0FC4AA92-8286-B14A-8EC8-17B4C7543A7F}" destId="{60AC8FDD-B453-D04E-8169-A6B7738910D1}" srcOrd="1" destOrd="0" presId="urn:microsoft.com/office/officeart/2005/8/layout/hierarchy2"/>
    <dgm:cxn modelId="{5344490E-C392-A843-A8A8-DAABABA78F9B}" type="presOf" srcId="{B4803123-1221-354D-BE18-4C185FF0359A}" destId="{5E5304E2-2392-6E4A-AAC2-F06F193AF560}" srcOrd="1" destOrd="0" presId="urn:microsoft.com/office/officeart/2005/8/layout/hierarchy2"/>
    <dgm:cxn modelId="{9E14CE0E-950D-9649-BCD8-119227F6B2EC}" type="presOf" srcId="{0FC4AA92-8286-B14A-8EC8-17B4C7543A7F}" destId="{F1FDAFB1-7ECC-0043-9C54-261E9C653FB8}" srcOrd="0" destOrd="0" presId="urn:microsoft.com/office/officeart/2005/8/layout/hierarchy2"/>
    <dgm:cxn modelId="{F8450314-37BF-214C-A993-ACA291DCA9FA}" type="presOf" srcId="{86D86553-DABA-2A43-A37C-B922018840C7}" destId="{51D0007E-650D-5C4C-A9A5-16E1F5252E15}" srcOrd="0" destOrd="0" presId="urn:microsoft.com/office/officeart/2005/8/layout/hierarchy2"/>
    <dgm:cxn modelId="{9AE34836-1169-374B-8974-BAAAA6F7F693}" type="presOf" srcId="{E3B310A2-5185-E94A-9FEB-2124E690B941}" destId="{59930E32-0560-5F40-A07B-AC83C037C0E6}" srcOrd="0" destOrd="0" presId="urn:microsoft.com/office/officeart/2005/8/layout/hierarchy2"/>
    <dgm:cxn modelId="{83E5FB54-DC06-6E40-90A8-063E0835FB10}" srcId="{DF434F55-192F-A44F-BA40-144901F90D36}" destId="{86D86553-DABA-2A43-A37C-B922018840C7}" srcOrd="1" destOrd="0" parTransId="{78393026-066C-4F47-922A-629C52B9AFA2}" sibTransId="{33E8230F-A6B7-4A4D-A0DB-96ED8AC38767}"/>
    <dgm:cxn modelId="{2E2D1E63-3A1F-8340-9ABB-F6C0B2340C5B}" type="presOf" srcId="{DF434F55-192F-A44F-BA40-144901F90D36}" destId="{5BFA6C86-513F-834B-A7AC-C79AED37E215}" srcOrd="0" destOrd="0" presId="urn:microsoft.com/office/officeart/2005/8/layout/hierarchy2"/>
    <dgm:cxn modelId="{64C4DE6E-6A17-5341-8BCD-B195BA9AF9A2}" type="presOf" srcId="{78393026-066C-4F47-922A-629C52B9AFA2}" destId="{5D7776BF-1C08-824E-8CA1-DCE2F9D6466A}" srcOrd="1" destOrd="0" presId="urn:microsoft.com/office/officeart/2005/8/layout/hierarchy2"/>
    <dgm:cxn modelId="{61D41270-E185-0743-9444-89829B673C09}" srcId="{8866675F-58E1-8745-B018-278EAEC4205C}" destId="{E3B310A2-5185-E94A-9FEB-2124E690B941}" srcOrd="0" destOrd="0" parTransId="{AFD4022A-689C-8647-94F7-912329795049}" sibTransId="{A5FA1C1D-A933-4240-80E1-337F4148536C}"/>
    <dgm:cxn modelId="{9B573D70-CFA8-2746-BDD3-D3F22C553B9E}" type="presOf" srcId="{B4803123-1221-354D-BE18-4C185FF0359A}" destId="{77FB7913-9CD2-DD40-BD82-7C03EC023B57}" srcOrd="0" destOrd="0" presId="urn:microsoft.com/office/officeart/2005/8/layout/hierarchy2"/>
    <dgm:cxn modelId="{26E1D675-FA35-0B44-9FAF-B63280E8D276}" srcId="{E3B310A2-5185-E94A-9FEB-2124E690B941}" destId="{B40A8E01-E745-844F-99C8-8975FAB6D792}" srcOrd="1" destOrd="0" parTransId="{4BF16322-A1AB-C949-84C3-1C5F9C7E5F3A}" sibTransId="{8E859546-03B4-2449-9E87-1111161292D3}"/>
    <dgm:cxn modelId="{FC0B9679-E995-7B4D-A4DB-94501209639E}" srcId="{DF434F55-192F-A44F-BA40-144901F90D36}" destId="{DA057161-7381-9D4E-8CAF-ECAEBB3F8158}" srcOrd="0" destOrd="0" parTransId="{0FC4AA92-8286-B14A-8EC8-17B4C7543A7F}" sibTransId="{91D8A102-0EE8-FD4F-A045-B696ACA04F80}"/>
    <dgm:cxn modelId="{C1797485-5F66-3747-92AC-01AE565BB0DD}" type="presOf" srcId="{A6838F2B-DA70-844F-9B5D-3D9CABE851E6}" destId="{96A0901E-C9F6-854D-8B26-D6419419A138}" srcOrd="1" destOrd="0" presId="urn:microsoft.com/office/officeart/2005/8/layout/hierarchy2"/>
    <dgm:cxn modelId="{E10003B0-7DD5-164C-BD13-1A5C50F9D0FE}" type="presOf" srcId="{A6838F2B-DA70-844F-9B5D-3D9CABE851E6}" destId="{2BD69353-221E-AB41-A820-37E74EA1BF1C}" srcOrd="0" destOrd="0" presId="urn:microsoft.com/office/officeart/2005/8/layout/hierarchy2"/>
    <dgm:cxn modelId="{8E0BABB9-5A85-F948-960D-E984EEB6F7D3}" type="presOf" srcId="{B40A8E01-E745-844F-99C8-8975FAB6D792}" destId="{2AFD00AD-C699-C64F-B7F5-EC2F50309A1E}" srcOrd="0" destOrd="0" presId="urn:microsoft.com/office/officeart/2005/8/layout/hierarchy2"/>
    <dgm:cxn modelId="{9E774BBC-848B-D74F-91C3-15E35AE1032B}" srcId="{B40A8E01-E745-844F-99C8-8975FAB6D792}" destId="{CB8AB2B8-EB27-F246-8613-BC91B7497895}" srcOrd="0" destOrd="0" parTransId="{B4803123-1221-354D-BE18-4C185FF0359A}" sibTransId="{866453A4-3C8D-F74A-9F79-AD039ABE5B20}"/>
    <dgm:cxn modelId="{EAAAB3CA-22F1-5944-8943-0EE3271325DB}" type="presOf" srcId="{4BF16322-A1AB-C949-84C3-1C5F9C7E5F3A}" destId="{7CD1D087-5E7F-2241-878C-AF148FF5D7C8}" srcOrd="0" destOrd="0" presId="urn:microsoft.com/office/officeart/2005/8/layout/hierarchy2"/>
    <dgm:cxn modelId="{E9510ECD-7F61-DF4A-9326-79BE1952624F}" type="presOf" srcId="{78393026-066C-4F47-922A-629C52B9AFA2}" destId="{11F007D3-DE0E-5646-B443-57E106FAC07A}" srcOrd="0" destOrd="0" presId="urn:microsoft.com/office/officeart/2005/8/layout/hierarchy2"/>
    <dgm:cxn modelId="{12D1A4CE-FDD5-0E42-A06E-30680D1D8872}" type="presOf" srcId="{DA057161-7381-9D4E-8CAF-ECAEBB3F8158}" destId="{7CD6C575-A106-624D-8758-AED19ED3BC28}" srcOrd="0" destOrd="0" presId="urn:microsoft.com/office/officeart/2005/8/layout/hierarchy2"/>
    <dgm:cxn modelId="{C58641D8-5411-1044-B839-531F466F7E25}" srcId="{E3B310A2-5185-E94A-9FEB-2124E690B941}" destId="{DF434F55-192F-A44F-BA40-144901F90D36}" srcOrd="0" destOrd="0" parTransId="{A6838F2B-DA70-844F-9B5D-3D9CABE851E6}" sibTransId="{F7568EED-D21A-2545-AC83-4536A147D2F8}"/>
    <dgm:cxn modelId="{16C7D0D8-76E4-8C4F-BBD7-B5AAA401DC6F}" type="presOf" srcId="{CB8AB2B8-EB27-F246-8613-BC91B7497895}" destId="{8A7E0241-7AEB-884A-A953-DADD4095F345}" srcOrd="0" destOrd="0" presId="urn:microsoft.com/office/officeart/2005/8/layout/hierarchy2"/>
    <dgm:cxn modelId="{0C6C57E7-57D1-1A4D-8709-644ACDAB51A8}" type="presOf" srcId="{8866675F-58E1-8745-B018-278EAEC4205C}" destId="{12EDD737-E9F9-FF47-91F9-28E94B1EDC19}" srcOrd="0" destOrd="0" presId="urn:microsoft.com/office/officeart/2005/8/layout/hierarchy2"/>
    <dgm:cxn modelId="{D97D92DA-8ACD-A248-83BD-92C5AF2CE611}" type="presParOf" srcId="{12EDD737-E9F9-FF47-91F9-28E94B1EDC19}" destId="{794040B3-59B5-3D4D-B9EE-8915AE7C408A}" srcOrd="0" destOrd="0" presId="urn:microsoft.com/office/officeart/2005/8/layout/hierarchy2"/>
    <dgm:cxn modelId="{C1DD9693-A893-E24D-BD6B-702C4E8B8E2D}" type="presParOf" srcId="{794040B3-59B5-3D4D-B9EE-8915AE7C408A}" destId="{59930E32-0560-5F40-A07B-AC83C037C0E6}" srcOrd="0" destOrd="0" presId="urn:microsoft.com/office/officeart/2005/8/layout/hierarchy2"/>
    <dgm:cxn modelId="{F6334995-61E9-1348-A74D-9452EB8B377D}" type="presParOf" srcId="{794040B3-59B5-3D4D-B9EE-8915AE7C408A}" destId="{013E04DB-BAFA-A343-8216-F0DB11988049}" srcOrd="1" destOrd="0" presId="urn:microsoft.com/office/officeart/2005/8/layout/hierarchy2"/>
    <dgm:cxn modelId="{F0A542EC-2F11-1947-AE14-E49A38FF203B}" type="presParOf" srcId="{013E04DB-BAFA-A343-8216-F0DB11988049}" destId="{2BD69353-221E-AB41-A820-37E74EA1BF1C}" srcOrd="0" destOrd="0" presId="urn:microsoft.com/office/officeart/2005/8/layout/hierarchy2"/>
    <dgm:cxn modelId="{DE37A0A4-DCE9-984D-96C9-584C6D944F9B}" type="presParOf" srcId="{2BD69353-221E-AB41-A820-37E74EA1BF1C}" destId="{96A0901E-C9F6-854D-8B26-D6419419A138}" srcOrd="0" destOrd="0" presId="urn:microsoft.com/office/officeart/2005/8/layout/hierarchy2"/>
    <dgm:cxn modelId="{5736BFA7-EBAF-FF45-9CB1-56487BB361B5}" type="presParOf" srcId="{013E04DB-BAFA-A343-8216-F0DB11988049}" destId="{3FD0557C-EB5E-964A-BECD-2E9435C7FE77}" srcOrd="1" destOrd="0" presId="urn:microsoft.com/office/officeart/2005/8/layout/hierarchy2"/>
    <dgm:cxn modelId="{7DFF2B7D-79D0-9A41-ACA2-C7BD70E7DEC8}" type="presParOf" srcId="{3FD0557C-EB5E-964A-BECD-2E9435C7FE77}" destId="{5BFA6C86-513F-834B-A7AC-C79AED37E215}" srcOrd="0" destOrd="0" presId="urn:microsoft.com/office/officeart/2005/8/layout/hierarchy2"/>
    <dgm:cxn modelId="{5F321F32-D9E6-5149-88FF-0D4DCB9BD867}" type="presParOf" srcId="{3FD0557C-EB5E-964A-BECD-2E9435C7FE77}" destId="{E37AA779-327D-9842-93E3-CC2A6E88ED83}" srcOrd="1" destOrd="0" presId="urn:microsoft.com/office/officeart/2005/8/layout/hierarchy2"/>
    <dgm:cxn modelId="{966B18DE-8D34-3D4B-8CB0-8593CE6050DC}" type="presParOf" srcId="{E37AA779-327D-9842-93E3-CC2A6E88ED83}" destId="{F1FDAFB1-7ECC-0043-9C54-261E9C653FB8}" srcOrd="0" destOrd="0" presId="urn:microsoft.com/office/officeart/2005/8/layout/hierarchy2"/>
    <dgm:cxn modelId="{0457B60F-0C33-A544-B352-AC7397D0EF18}" type="presParOf" srcId="{F1FDAFB1-7ECC-0043-9C54-261E9C653FB8}" destId="{60AC8FDD-B453-D04E-8169-A6B7738910D1}" srcOrd="0" destOrd="0" presId="urn:microsoft.com/office/officeart/2005/8/layout/hierarchy2"/>
    <dgm:cxn modelId="{CE7F918F-7B77-5B49-943F-DB05232F1BD7}" type="presParOf" srcId="{E37AA779-327D-9842-93E3-CC2A6E88ED83}" destId="{4C113DF0-A2F6-C944-8120-233D354EF400}" srcOrd="1" destOrd="0" presId="urn:microsoft.com/office/officeart/2005/8/layout/hierarchy2"/>
    <dgm:cxn modelId="{48B9D474-E40F-574C-A3C7-A1177E637F8E}" type="presParOf" srcId="{4C113DF0-A2F6-C944-8120-233D354EF400}" destId="{7CD6C575-A106-624D-8758-AED19ED3BC28}" srcOrd="0" destOrd="0" presId="urn:microsoft.com/office/officeart/2005/8/layout/hierarchy2"/>
    <dgm:cxn modelId="{F005618F-3C11-D64D-A711-18573CE7D2DF}" type="presParOf" srcId="{4C113DF0-A2F6-C944-8120-233D354EF400}" destId="{53BEA239-0E6F-0C46-9E40-3A854F434B62}" srcOrd="1" destOrd="0" presId="urn:microsoft.com/office/officeart/2005/8/layout/hierarchy2"/>
    <dgm:cxn modelId="{30A44D8E-C576-3445-A674-335853947E9D}" type="presParOf" srcId="{E37AA779-327D-9842-93E3-CC2A6E88ED83}" destId="{11F007D3-DE0E-5646-B443-57E106FAC07A}" srcOrd="2" destOrd="0" presId="urn:microsoft.com/office/officeart/2005/8/layout/hierarchy2"/>
    <dgm:cxn modelId="{527D2902-272A-BB4B-811F-6B0BE3A60D00}" type="presParOf" srcId="{11F007D3-DE0E-5646-B443-57E106FAC07A}" destId="{5D7776BF-1C08-824E-8CA1-DCE2F9D6466A}" srcOrd="0" destOrd="0" presId="urn:microsoft.com/office/officeart/2005/8/layout/hierarchy2"/>
    <dgm:cxn modelId="{8F886C97-F7C3-8F48-8C18-90F1190F2ED9}" type="presParOf" srcId="{E37AA779-327D-9842-93E3-CC2A6E88ED83}" destId="{22366725-A825-E44A-B3A0-9119D5EAC8AB}" srcOrd="3" destOrd="0" presId="urn:microsoft.com/office/officeart/2005/8/layout/hierarchy2"/>
    <dgm:cxn modelId="{DA3EBDDA-7820-BB46-A2EC-0105F5597D56}" type="presParOf" srcId="{22366725-A825-E44A-B3A0-9119D5EAC8AB}" destId="{51D0007E-650D-5C4C-A9A5-16E1F5252E15}" srcOrd="0" destOrd="0" presId="urn:microsoft.com/office/officeart/2005/8/layout/hierarchy2"/>
    <dgm:cxn modelId="{270F8C3F-49A9-A145-87E6-92575F92D9D0}" type="presParOf" srcId="{22366725-A825-E44A-B3A0-9119D5EAC8AB}" destId="{45EF9BE6-E0CE-8645-875A-FA3DF8E22CBF}" srcOrd="1" destOrd="0" presId="urn:microsoft.com/office/officeart/2005/8/layout/hierarchy2"/>
    <dgm:cxn modelId="{E3120B7A-806B-FE40-8AB4-192197931A2B}" type="presParOf" srcId="{013E04DB-BAFA-A343-8216-F0DB11988049}" destId="{7CD1D087-5E7F-2241-878C-AF148FF5D7C8}" srcOrd="2" destOrd="0" presId="urn:microsoft.com/office/officeart/2005/8/layout/hierarchy2"/>
    <dgm:cxn modelId="{81429A3A-0F59-C24A-85B2-8FAA9EC80488}" type="presParOf" srcId="{7CD1D087-5E7F-2241-878C-AF148FF5D7C8}" destId="{7637CD71-0C1E-744A-B5B6-909308CCBA24}" srcOrd="0" destOrd="0" presId="urn:microsoft.com/office/officeart/2005/8/layout/hierarchy2"/>
    <dgm:cxn modelId="{A81D65B6-64F1-EC49-9960-A9FEA4B45C35}" type="presParOf" srcId="{013E04DB-BAFA-A343-8216-F0DB11988049}" destId="{EE85BF60-20EE-CC4D-ACA9-4384820E56B5}" srcOrd="3" destOrd="0" presId="urn:microsoft.com/office/officeart/2005/8/layout/hierarchy2"/>
    <dgm:cxn modelId="{944C166A-D761-7B4E-9685-BB168FCB4767}" type="presParOf" srcId="{EE85BF60-20EE-CC4D-ACA9-4384820E56B5}" destId="{2AFD00AD-C699-C64F-B7F5-EC2F50309A1E}" srcOrd="0" destOrd="0" presId="urn:microsoft.com/office/officeart/2005/8/layout/hierarchy2"/>
    <dgm:cxn modelId="{D05984F5-65F6-4F49-85EF-6C65029F5B51}" type="presParOf" srcId="{EE85BF60-20EE-CC4D-ACA9-4384820E56B5}" destId="{A9E8005A-8341-814B-81BC-884EE9B6D5F5}" srcOrd="1" destOrd="0" presId="urn:microsoft.com/office/officeart/2005/8/layout/hierarchy2"/>
    <dgm:cxn modelId="{1E7A01AA-6A1C-4B41-AD90-A02708D37A30}" type="presParOf" srcId="{A9E8005A-8341-814B-81BC-884EE9B6D5F5}" destId="{77FB7913-9CD2-DD40-BD82-7C03EC023B57}" srcOrd="0" destOrd="0" presId="urn:microsoft.com/office/officeart/2005/8/layout/hierarchy2"/>
    <dgm:cxn modelId="{0E167875-349D-DF4F-A71F-858C4B43A3C0}" type="presParOf" srcId="{77FB7913-9CD2-DD40-BD82-7C03EC023B57}" destId="{5E5304E2-2392-6E4A-AAC2-F06F193AF560}" srcOrd="0" destOrd="0" presId="urn:microsoft.com/office/officeart/2005/8/layout/hierarchy2"/>
    <dgm:cxn modelId="{FD25E2E9-DBC2-9245-91EA-44884A6E6622}" type="presParOf" srcId="{A9E8005A-8341-814B-81BC-884EE9B6D5F5}" destId="{DCEE0C45-7B59-4D4B-AA7A-6B28D29AC332}" srcOrd="1" destOrd="0" presId="urn:microsoft.com/office/officeart/2005/8/layout/hierarchy2"/>
    <dgm:cxn modelId="{A5D460DE-4B2A-964E-9DE8-7BE0999E3E1C}" type="presParOf" srcId="{DCEE0C45-7B59-4D4B-AA7A-6B28D29AC332}" destId="{8A7E0241-7AEB-884A-A953-DADD4095F345}" srcOrd="0" destOrd="0" presId="urn:microsoft.com/office/officeart/2005/8/layout/hierarchy2"/>
    <dgm:cxn modelId="{8CEFE081-B90C-E74D-95D9-D8985D742884}" type="presParOf" srcId="{DCEE0C45-7B59-4D4B-AA7A-6B28D29AC332}" destId="{098960EA-AFC6-4442-984A-1DA42F6DDE03}"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A838E67-8305-FD4D-8454-EDD9C567B226}" type="doc">
      <dgm:prSet loTypeId="urn:microsoft.com/office/officeart/2005/8/layout/vList3" loCatId="" qsTypeId="urn:microsoft.com/office/officeart/2005/8/quickstyle/simple1" qsCatId="simple" csTypeId="urn:microsoft.com/office/officeart/2005/8/colors/accent3_1" csCatId="accent3" phldr="1"/>
      <dgm:spPr/>
    </dgm:pt>
    <dgm:pt modelId="{E1602A10-7D96-3847-B61C-A7AA855796A3}">
      <dgm:prSet phldrT="[Texto]"/>
      <dgm:spPr/>
      <dgm:t>
        <a:bodyPr/>
        <a:lstStyle/>
        <a:p>
          <a:r>
            <a:rPr lang="es-MX"/>
            <a:t>Credencial para votar</a:t>
          </a:r>
        </a:p>
      </dgm:t>
    </dgm:pt>
    <dgm:pt modelId="{CB115704-F8F5-4740-81AB-AE358AABE5F2}" type="parTrans" cxnId="{772D2FA8-38E8-A246-8940-4EDEDC9EDA7A}">
      <dgm:prSet/>
      <dgm:spPr/>
      <dgm:t>
        <a:bodyPr/>
        <a:lstStyle/>
        <a:p>
          <a:endParaRPr lang="es-MX"/>
        </a:p>
      </dgm:t>
    </dgm:pt>
    <dgm:pt modelId="{091510DD-5BAB-9C4F-9FAA-E7B8CD0B4E45}" type="sibTrans" cxnId="{772D2FA8-38E8-A246-8940-4EDEDC9EDA7A}">
      <dgm:prSet/>
      <dgm:spPr/>
      <dgm:t>
        <a:bodyPr/>
        <a:lstStyle/>
        <a:p>
          <a:endParaRPr lang="es-MX"/>
        </a:p>
      </dgm:t>
    </dgm:pt>
    <dgm:pt modelId="{6C3F9DBA-A4DB-114F-8B3F-F83746FACBFB}">
      <dgm:prSet phldrT="[Texto]"/>
      <dgm:spPr/>
      <dgm:t>
        <a:bodyPr/>
        <a:lstStyle/>
        <a:p>
          <a:r>
            <a:rPr lang="es-MX"/>
            <a:t>Firma manuscrita digitalizada </a:t>
          </a:r>
        </a:p>
      </dgm:t>
    </dgm:pt>
    <dgm:pt modelId="{0B8A05FC-F8B2-A64A-A90E-A096789D2CB2}" type="parTrans" cxnId="{AD061C14-A1B7-1246-8E14-EA1E39072618}">
      <dgm:prSet/>
      <dgm:spPr/>
      <dgm:t>
        <a:bodyPr/>
        <a:lstStyle/>
        <a:p>
          <a:endParaRPr lang="es-MX"/>
        </a:p>
      </dgm:t>
    </dgm:pt>
    <dgm:pt modelId="{F73CBA4C-E999-964F-BCC0-3426C5E230C0}" type="sibTrans" cxnId="{AD061C14-A1B7-1246-8E14-EA1E39072618}">
      <dgm:prSet/>
      <dgm:spPr/>
      <dgm:t>
        <a:bodyPr/>
        <a:lstStyle/>
        <a:p>
          <a:endParaRPr lang="es-MX"/>
        </a:p>
      </dgm:t>
    </dgm:pt>
    <dgm:pt modelId="{BDBFCC74-EAAF-FC4B-A200-B19D7283487A}">
      <dgm:prSet phldrT="[Texto]"/>
      <dgm:spPr/>
      <dgm:t>
        <a:bodyPr/>
        <a:lstStyle/>
        <a:p>
          <a:r>
            <a:rPr lang="es-MX"/>
            <a:t>Fotografía viva</a:t>
          </a:r>
        </a:p>
      </dgm:t>
    </dgm:pt>
    <dgm:pt modelId="{1306F1F2-D53C-C04E-9F46-DCAE8F598C07}" type="parTrans" cxnId="{06916AB2-F0F7-214E-868A-F06DE78A8C5E}">
      <dgm:prSet/>
      <dgm:spPr/>
      <dgm:t>
        <a:bodyPr/>
        <a:lstStyle/>
        <a:p>
          <a:endParaRPr lang="es-MX"/>
        </a:p>
      </dgm:t>
    </dgm:pt>
    <dgm:pt modelId="{5920186F-DFC2-374C-8175-0C1E0DB11388}" type="sibTrans" cxnId="{06916AB2-F0F7-214E-868A-F06DE78A8C5E}">
      <dgm:prSet/>
      <dgm:spPr/>
      <dgm:t>
        <a:bodyPr/>
        <a:lstStyle/>
        <a:p>
          <a:endParaRPr lang="es-MX"/>
        </a:p>
      </dgm:t>
    </dgm:pt>
    <dgm:pt modelId="{545E3431-B45E-9342-82C4-B278462A1ABB}" type="pres">
      <dgm:prSet presAssocID="{BA838E67-8305-FD4D-8454-EDD9C567B226}" presName="linearFlow" presStyleCnt="0">
        <dgm:presLayoutVars>
          <dgm:dir/>
          <dgm:resizeHandles val="exact"/>
        </dgm:presLayoutVars>
      </dgm:prSet>
      <dgm:spPr/>
    </dgm:pt>
    <dgm:pt modelId="{8E5B4B58-B521-4942-9BB2-D8461D684F08}" type="pres">
      <dgm:prSet presAssocID="{E1602A10-7D96-3847-B61C-A7AA855796A3}" presName="composite" presStyleCnt="0"/>
      <dgm:spPr/>
    </dgm:pt>
    <dgm:pt modelId="{580D1162-C731-0F42-A967-482CE5ADD653}" type="pres">
      <dgm:prSet presAssocID="{E1602A10-7D96-3847-B61C-A7AA855796A3}" presName="imgShp" presStyleLbl="fgImgPlace1" presStyleIdx="0" presStyleCnt="3" custScaleX="115543" custScaleY="112738"/>
      <dgm:spPr>
        <a:blipFill>
          <a:blip xmlns:r="http://schemas.openxmlformats.org/officeDocument/2006/relationships" r:embed="rId1">
            <a:extLst>
              <a:ext uri="{28A0092B-C50C-407E-A947-70E740481C1C}">
                <a14:useLocalDpi xmlns:a14="http://schemas.microsoft.com/office/drawing/2010/main" val="0"/>
              </a:ext>
            </a:extLst>
          </a:blip>
          <a:srcRect/>
          <a:stretch>
            <a:fillRect l="-21000" r="-21000"/>
          </a:stretch>
        </a:blipFill>
      </dgm:spPr>
    </dgm:pt>
    <dgm:pt modelId="{88548270-593C-484C-85E0-E6641297DFF3}" type="pres">
      <dgm:prSet presAssocID="{E1602A10-7D96-3847-B61C-A7AA855796A3}" presName="txShp" presStyleLbl="node1" presStyleIdx="0" presStyleCnt="3">
        <dgm:presLayoutVars>
          <dgm:bulletEnabled val="1"/>
        </dgm:presLayoutVars>
      </dgm:prSet>
      <dgm:spPr/>
    </dgm:pt>
    <dgm:pt modelId="{402C5F79-EC76-E042-90DF-6AC64899BB63}" type="pres">
      <dgm:prSet presAssocID="{091510DD-5BAB-9C4F-9FAA-E7B8CD0B4E45}" presName="spacing" presStyleCnt="0"/>
      <dgm:spPr/>
    </dgm:pt>
    <dgm:pt modelId="{E16BD4CF-9DA0-F44B-B178-2D73F7FAFA71}" type="pres">
      <dgm:prSet presAssocID="{6C3F9DBA-A4DB-114F-8B3F-F83746FACBFB}" presName="composite" presStyleCnt="0"/>
      <dgm:spPr/>
    </dgm:pt>
    <dgm:pt modelId="{111C5019-6618-4948-BB63-45AB5405A7B2}" type="pres">
      <dgm:prSet presAssocID="{6C3F9DBA-A4DB-114F-8B3F-F83746FACBFB}" presName="imgShp"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l="-30000" r="-30000"/>
          </a:stretch>
        </a:blipFill>
      </dgm:spPr>
    </dgm:pt>
    <dgm:pt modelId="{B8253D60-CBE4-A140-9669-258DD025371C}" type="pres">
      <dgm:prSet presAssocID="{6C3F9DBA-A4DB-114F-8B3F-F83746FACBFB}" presName="txShp" presStyleLbl="node1" presStyleIdx="1" presStyleCnt="3">
        <dgm:presLayoutVars>
          <dgm:bulletEnabled val="1"/>
        </dgm:presLayoutVars>
      </dgm:prSet>
      <dgm:spPr/>
    </dgm:pt>
    <dgm:pt modelId="{0E91D74C-4695-EA43-95BB-7570E0961D55}" type="pres">
      <dgm:prSet presAssocID="{F73CBA4C-E999-964F-BCC0-3426C5E230C0}" presName="spacing" presStyleCnt="0"/>
      <dgm:spPr/>
    </dgm:pt>
    <dgm:pt modelId="{3888931A-9817-5F4D-91D2-75787C8244F6}" type="pres">
      <dgm:prSet presAssocID="{BDBFCC74-EAAF-FC4B-A200-B19D7283487A}" presName="composite" presStyleCnt="0"/>
      <dgm:spPr/>
    </dgm:pt>
    <dgm:pt modelId="{3AA3EF13-6995-564A-BEEB-52E09C9C62A7}" type="pres">
      <dgm:prSet presAssocID="{BDBFCC74-EAAF-FC4B-A200-B19D7283487A}" presName="imgShp"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t="-21000" b="-21000"/>
          </a:stretch>
        </a:blipFill>
      </dgm:spPr>
    </dgm:pt>
    <dgm:pt modelId="{0DF5F08A-975A-D14F-AD17-E8B3C84B9D1A}" type="pres">
      <dgm:prSet presAssocID="{BDBFCC74-EAAF-FC4B-A200-B19D7283487A}" presName="txShp" presStyleLbl="node1" presStyleIdx="2" presStyleCnt="3">
        <dgm:presLayoutVars>
          <dgm:bulletEnabled val="1"/>
        </dgm:presLayoutVars>
      </dgm:prSet>
      <dgm:spPr/>
    </dgm:pt>
  </dgm:ptLst>
  <dgm:cxnLst>
    <dgm:cxn modelId="{6783B20D-05AF-C549-9595-D4CDC7275A73}" type="presOf" srcId="{E1602A10-7D96-3847-B61C-A7AA855796A3}" destId="{88548270-593C-484C-85E0-E6641297DFF3}" srcOrd="0" destOrd="0" presId="urn:microsoft.com/office/officeart/2005/8/layout/vList3"/>
    <dgm:cxn modelId="{AD061C14-A1B7-1246-8E14-EA1E39072618}" srcId="{BA838E67-8305-FD4D-8454-EDD9C567B226}" destId="{6C3F9DBA-A4DB-114F-8B3F-F83746FACBFB}" srcOrd="1" destOrd="0" parTransId="{0B8A05FC-F8B2-A64A-A90E-A096789D2CB2}" sibTransId="{F73CBA4C-E999-964F-BCC0-3426C5E230C0}"/>
    <dgm:cxn modelId="{991E0B42-634E-2B45-81E6-968945CC027D}" type="presOf" srcId="{6C3F9DBA-A4DB-114F-8B3F-F83746FACBFB}" destId="{B8253D60-CBE4-A140-9669-258DD025371C}" srcOrd="0" destOrd="0" presId="urn:microsoft.com/office/officeart/2005/8/layout/vList3"/>
    <dgm:cxn modelId="{9F274864-76A9-A146-85B4-DBB9BE4411CA}" type="presOf" srcId="{BA838E67-8305-FD4D-8454-EDD9C567B226}" destId="{545E3431-B45E-9342-82C4-B278462A1ABB}" srcOrd="0" destOrd="0" presId="urn:microsoft.com/office/officeart/2005/8/layout/vList3"/>
    <dgm:cxn modelId="{2B3288A4-62CA-BB47-9E16-000B5EC554EC}" type="presOf" srcId="{BDBFCC74-EAAF-FC4B-A200-B19D7283487A}" destId="{0DF5F08A-975A-D14F-AD17-E8B3C84B9D1A}" srcOrd="0" destOrd="0" presId="urn:microsoft.com/office/officeart/2005/8/layout/vList3"/>
    <dgm:cxn modelId="{772D2FA8-38E8-A246-8940-4EDEDC9EDA7A}" srcId="{BA838E67-8305-FD4D-8454-EDD9C567B226}" destId="{E1602A10-7D96-3847-B61C-A7AA855796A3}" srcOrd="0" destOrd="0" parTransId="{CB115704-F8F5-4740-81AB-AE358AABE5F2}" sibTransId="{091510DD-5BAB-9C4F-9FAA-E7B8CD0B4E45}"/>
    <dgm:cxn modelId="{06916AB2-F0F7-214E-868A-F06DE78A8C5E}" srcId="{BA838E67-8305-FD4D-8454-EDD9C567B226}" destId="{BDBFCC74-EAAF-FC4B-A200-B19D7283487A}" srcOrd="2" destOrd="0" parTransId="{1306F1F2-D53C-C04E-9F46-DCAE8F598C07}" sibTransId="{5920186F-DFC2-374C-8175-0C1E0DB11388}"/>
    <dgm:cxn modelId="{876F993E-672C-0F41-B57C-9CC493545E32}" type="presParOf" srcId="{545E3431-B45E-9342-82C4-B278462A1ABB}" destId="{8E5B4B58-B521-4942-9BB2-D8461D684F08}" srcOrd="0" destOrd="0" presId="urn:microsoft.com/office/officeart/2005/8/layout/vList3"/>
    <dgm:cxn modelId="{C7CDF9A7-ED23-844C-B27F-C3107F804FA9}" type="presParOf" srcId="{8E5B4B58-B521-4942-9BB2-D8461D684F08}" destId="{580D1162-C731-0F42-A967-482CE5ADD653}" srcOrd="0" destOrd="0" presId="urn:microsoft.com/office/officeart/2005/8/layout/vList3"/>
    <dgm:cxn modelId="{2CA1C927-5A26-3848-ACAF-09693D4C6E09}" type="presParOf" srcId="{8E5B4B58-B521-4942-9BB2-D8461D684F08}" destId="{88548270-593C-484C-85E0-E6641297DFF3}" srcOrd="1" destOrd="0" presId="urn:microsoft.com/office/officeart/2005/8/layout/vList3"/>
    <dgm:cxn modelId="{EF24318B-9F5C-7749-87E4-1C884F4365A1}" type="presParOf" srcId="{545E3431-B45E-9342-82C4-B278462A1ABB}" destId="{402C5F79-EC76-E042-90DF-6AC64899BB63}" srcOrd="1" destOrd="0" presId="urn:microsoft.com/office/officeart/2005/8/layout/vList3"/>
    <dgm:cxn modelId="{959CF017-B9D7-0749-A433-89C1FF4F23C6}" type="presParOf" srcId="{545E3431-B45E-9342-82C4-B278462A1ABB}" destId="{E16BD4CF-9DA0-F44B-B178-2D73F7FAFA71}" srcOrd="2" destOrd="0" presId="urn:microsoft.com/office/officeart/2005/8/layout/vList3"/>
    <dgm:cxn modelId="{676E4AE5-F966-DF40-BCF8-56FFFBA71441}" type="presParOf" srcId="{E16BD4CF-9DA0-F44B-B178-2D73F7FAFA71}" destId="{111C5019-6618-4948-BB63-45AB5405A7B2}" srcOrd="0" destOrd="0" presId="urn:microsoft.com/office/officeart/2005/8/layout/vList3"/>
    <dgm:cxn modelId="{05A0748C-E5CD-D944-9DC8-22741482638B}" type="presParOf" srcId="{E16BD4CF-9DA0-F44B-B178-2D73F7FAFA71}" destId="{B8253D60-CBE4-A140-9669-258DD025371C}" srcOrd="1" destOrd="0" presId="urn:microsoft.com/office/officeart/2005/8/layout/vList3"/>
    <dgm:cxn modelId="{D07B09FE-DEF6-BD41-BC16-3885E02BFFB8}" type="presParOf" srcId="{545E3431-B45E-9342-82C4-B278462A1ABB}" destId="{0E91D74C-4695-EA43-95BB-7570E0961D55}" srcOrd="3" destOrd="0" presId="urn:microsoft.com/office/officeart/2005/8/layout/vList3"/>
    <dgm:cxn modelId="{9B123D57-CA20-8345-9598-EFAE780AE734}" type="presParOf" srcId="{545E3431-B45E-9342-82C4-B278462A1ABB}" destId="{3888931A-9817-5F4D-91D2-75787C8244F6}" srcOrd="4" destOrd="0" presId="urn:microsoft.com/office/officeart/2005/8/layout/vList3"/>
    <dgm:cxn modelId="{12891808-A5F0-3F4A-92BB-C474D657E175}" type="presParOf" srcId="{3888931A-9817-5F4D-91D2-75787C8244F6}" destId="{3AA3EF13-6995-564A-BEEB-52E09C9C62A7}" srcOrd="0" destOrd="0" presId="urn:microsoft.com/office/officeart/2005/8/layout/vList3"/>
    <dgm:cxn modelId="{57D5E72A-3A93-C04A-95AF-471BB7EB941D}" type="presParOf" srcId="{3888931A-9817-5F4D-91D2-75787C8244F6}" destId="{0DF5F08A-975A-D14F-AD17-E8B3C84B9D1A}" srcOrd="1" destOrd="0" presId="urn:microsoft.com/office/officeart/2005/8/layout/vList3"/>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25EE52-F9BA-1E46-BF7E-3D6570ADAECD}">
      <dsp:nvSpPr>
        <dsp:cNvPr id="0" name=""/>
        <dsp:cNvSpPr/>
      </dsp:nvSpPr>
      <dsp:spPr>
        <a:xfrm>
          <a:off x="6931" y="1554129"/>
          <a:ext cx="2071799" cy="124307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endParaRPr lang="es-MX" sz="4600" kern="1200"/>
        </a:p>
      </dsp:txBody>
      <dsp:txXfrm>
        <a:off x="43340" y="1590538"/>
        <a:ext cx="1998981" cy="1170261"/>
      </dsp:txXfrm>
    </dsp:sp>
    <dsp:sp modelId="{F1B46D9B-A731-094E-B387-4D45B0B20E2F}">
      <dsp:nvSpPr>
        <dsp:cNvPr id="0" name=""/>
        <dsp:cNvSpPr/>
      </dsp:nvSpPr>
      <dsp:spPr>
        <a:xfrm>
          <a:off x="2285910" y="1918765"/>
          <a:ext cx="439221" cy="5138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s-MX" sz="2200" kern="1200"/>
        </a:p>
      </dsp:txBody>
      <dsp:txXfrm>
        <a:off x="2285910" y="2021526"/>
        <a:ext cx="307455" cy="308284"/>
      </dsp:txXfrm>
    </dsp:sp>
    <dsp:sp modelId="{65F3AECA-1547-A24B-B58A-F432E502F32D}">
      <dsp:nvSpPr>
        <dsp:cNvPr id="0" name=""/>
        <dsp:cNvSpPr/>
      </dsp:nvSpPr>
      <dsp:spPr>
        <a:xfrm>
          <a:off x="2907450" y="1554129"/>
          <a:ext cx="2071799" cy="124307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endParaRPr lang="es-MX" sz="4600" kern="1200"/>
        </a:p>
      </dsp:txBody>
      <dsp:txXfrm>
        <a:off x="2943859" y="1590538"/>
        <a:ext cx="1998981" cy="1170261"/>
      </dsp:txXfrm>
    </dsp:sp>
    <dsp:sp modelId="{B2DFF125-3F89-C24A-9EE7-5048527882A3}">
      <dsp:nvSpPr>
        <dsp:cNvPr id="0" name=""/>
        <dsp:cNvSpPr/>
      </dsp:nvSpPr>
      <dsp:spPr>
        <a:xfrm>
          <a:off x="5186429" y="1918765"/>
          <a:ext cx="439221" cy="5138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s-MX" sz="2200" kern="1200"/>
        </a:p>
      </dsp:txBody>
      <dsp:txXfrm>
        <a:off x="5186429" y="2021526"/>
        <a:ext cx="307455" cy="308284"/>
      </dsp:txXfrm>
    </dsp:sp>
    <dsp:sp modelId="{25FFE869-CBB8-6348-9DB8-7E69035E979A}">
      <dsp:nvSpPr>
        <dsp:cNvPr id="0" name=""/>
        <dsp:cNvSpPr/>
      </dsp:nvSpPr>
      <dsp:spPr>
        <a:xfrm>
          <a:off x="5807969" y="1554129"/>
          <a:ext cx="2071799" cy="124307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endParaRPr lang="es-MX" sz="4600" kern="1200"/>
        </a:p>
      </dsp:txBody>
      <dsp:txXfrm>
        <a:off x="5844378" y="1590538"/>
        <a:ext cx="1998981" cy="11702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B7887D-D4E5-F847-BAFC-CC79E03A0DCD}">
      <dsp:nvSpPr>
        <dsp:cNvPr id="0" name=""/>
        <dsp:cNvSpPr/>
      </dsp:nvSpPr>
      <dsp:spPr>
        <a:xfrm rot="10800000">
          <a:off x="1612854" y="1074"/>
          <a:ext cx="5152810" cy="1259864"/>
        </a:xfrm>
        <a:prstGeom prst="homePlat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55565" tIns="76200" rIns="142240" bIns="76200" numCol="1" spcCol="1270" anchor="ctr" anchorCtr="0">
          <a:noAutofit/>
        </a:bodyPr>
        <a:lstStyle/>
        <a:p>
          <a:pPr marL="0" lvl="0" indent="0" algn="ctr" defTabSz="889000">
            <a:lnSpc>
              <a:spcPct val="90000"/>
            </a:lnSpc>
            <a:spcBef>
              <a:spcPct val="0"/>
            </a:spcBef>
            <a:spcAft>
              <a:spcPct val="35000"/>
            </a:spcAft>
            <a:buNone/>
          </a:pPr>
          <a:r>
            <a:rPr lang="es-MX" sz="2000" kern="1200"/>
            <a:t> Obligaciones en materia de Datos Personales.</a:t>
          </a:r>
        </a:p>
      </dsp:txBody>
      <dsp:txXfrm rot="10800000">
        <a:off x="1927820" y="1074"/>
        <a:ext cx="4837844" cy="1259864"/>
      </dsp:txXfrm>
    </dsp:sp>
    <dsp:sp modelId="{E0283E66-AA94-874F-A787-A5BD8E08DC99}">
      <dsp:nvSpPr>
        <dsp:cNvPr id="0" name=""/>
        <dsp:cNvSpPr/>
      </dsp:nvSpPr>
      <dsp:spPr>
        <a:xfrm>
          <a:off x="982922" y="1074"/>
          <a:ext cx="1259864" cy="1259864"/>
        </a:xfrm>
        <a:prstGeom prst="ellipse">
          <a:avLst/>
        </a:prstGeom>
        <a:solidFill>
          <a:schemeClr val="dk1">
            <a:tint val="40000"/>
            <a:hueOff val="0"/>
            <a:satOff val="0"/>
            <a:lumOff val="0"/>
            <a:alphaOff val="0"/>
          </a:schemeClr>
        </a:solid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D31DE7E3-F698-CB43-854B-A037AFC6C806}">
      <dsp:nvSpPr>
        <dsp:cNvPr id="0" name=""/>
        <dsp:cNvSpPr/>
      </dsp:nvSpPr>
      <dsp:spPr>
        <a:xfrm rot="10800000">
          <a:off x="1612854" y="1637017"/>
          <a:ext cx="5152810" cy="1259864"/>
        </a:xfrm>
        <a:prstGeom prst="homePlat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55565" tIns="76200" rIns="142240" bIns="76200" numCol="1" spcCol="1270" anchor="ctr" anchorCtr="0">
          <a:noAutofit/>
        </a:bodyPr>
        <a:lstStyle/>
        <a:p>
          <a:pPr marL="0" lvl="0" indent="0" algn="ctr" defTabSz="889000">
            <a:lnSpc>
              <a:spcPct val="90000"/>
            </a:lnSpc>
            <a:spcBef>
              <a:spcPct val="0"/>
            </a:spcBef>
            <a:spcAft>
              <a:spcPct val="35000"/>
            </a:spcAft>
            <a:buNone/>
          </a:pPr>
          <a:r>
            <a:rPr lang="es-MX" sz="2000" kern="1200"/>
            <a:t>Aviso de Privacidad. </a:t>
          </a:r>
        </a:p>
      </dsp:txBody>
      <dsp:txXfrm rot="10800000">
        <a:off x="1927820" y="1637017"/>
        <a:ext cx="4837844" cy="1259864"/>
      </dsp:txXfrm>
    </dsp:sp>
    <dsp:sp modelId="{CAA27150-D6B5-F342-A45C-9BB0159736F0}">
      <dsp:nvSpPr>
        <dsp:cNvPr id="0" name=""/>
        <dsp:cNvSpPr/>
      </dsp:nvSpPr>
      <dsp:spPr>
        <a:xfrm>
          <a:off x="982922" y="1637017"/>
          <a:ext cx="1259864" cy="1259864"/>
        </a:xfrm>
        <a:prstGeom prst="ellipse">
          <a:avLst/>
        </a:prstGeom>
        <a:solidFill>
          <a:schemeClr val="dk1">
            <a:tint val="40000"/>
            <a:hueOff val="0"/>
            <a:satOff val="0"/>
            <a:lumOff val="0"/>
            <a:alphaOff val="0"/>
          </a:schemeClr>
        </a:solid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507BC7C3-53D9-3D4F-871B-5563E8728B36}">
      <dsp:nvSpPr>
        <dsp:cNvPr id="0" name=""/>
        <dsp:cNvSpPr/>
      </dsp:nvSpPr>
      <dsp:spPr>
        <a:xfrm rot="10800000">
          <a:off x="1612854" y="3272960"/>
          <a:ext cx="5152810" cy="1259864"/>
        </a:xfrm>
        <a:prstGeom prst="homePlat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55565" tIns="76200" rIns="142240" bIns="76200" numCol="1" spcCol="1270" anchor="ctr" anchorCtr="0">
          <a:noAutofit/>
        </a:bodyPr>
        <a:lstStyle/>
        <a:p>
          <a:pPr marL="0" lvl="0" indent="0" algn="ctr" defTabSz="889000">
            <a:lnSpc>
              <a:spcPct val="90000"/>
            </a:lnSpc>
            <a:spcBef>
              <a:spcPct val="0"/>
            </a:spcBef>
            <a:spcAft>
              <a:spcPct val="35000"/>
            </a:spcAft>
            <a:buNone/>
          </a:pPr>
          <a:r>
            <a:rPr lang="es-MX" sz="2000" kern="1200"/>
            <a:t> Obligaciones de Transparencia. </a:t>
          </a:r>
        </a:p>
      </dsp:txBody>
      <dsp:txXfrm rot="10800000">
        <a:off x="1927820" y="3272960"/>
        <a:ext cx="4837844" cy="1259864"/>
      </dsp:txXfrm>
    </dsp:sp>
    <dsp:sp modelId="{03A993F5-8819-3946-A234-F47DAC721552}">
      <dsp:nvSpPr>
        <dsp:cNvPr id="0" name=""/>
        <dsp:cNvSpPr/>
      </dsp:nvSpPr>
      <dsp:spPr>
        <a:xfrm>
          <a:off x="982922" y="3272960"/>
          <a:ext cx="1259864" cy="1259864"/>
        </a:xfrm>
        <a:prstGeom prst="ellipse">
          <a:avLst/>
        </a:prstGeom>
        <a:solidFill>
          <a:schemeClr val="dk1">
            <a:tint val="40000"/>
            <a:hueOff val="0"/>
            <a:satOff val="0"/>
            <a:lumOff val="0"/>
            <a:alphaOff val="0"/>
          </a:schemeClr>
        </a:solid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CA18FB-9CDF-4D0E-829D-967E1503390A}">
      <dsp:nvSpPr>
        <dsp:cNvPr id="0" name=""/>
        <dsp:cNvSpPr/>
      </dsp:nvSpPr>
      <dsp:spPr>
        <a:xfrm>
          <a:off x="-5039260" y="-772048"/>
          <a:ext cx="6001354" cy="6001354"/>
        </a:xfrm>
        <a:prstGeom prst="blockArc">
          <a:avLst>
            <a:gd name="adj1" fmla="val 18900000"/>
            <a:gd name="adj2" fmla="val 2700000"/>
            <a:gd name="adj3" fmla="val 360"/>
          </a:avLst>
        </a:pr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48797C-D24C-4C19-9C26-68DA2EB6AD81}">
      <dsp:nvSpPr>
        <dsp:cNvPr id="0" name=""/>
        <dsp:cNvSpPr/>
      </dsp:nvSpPr>
      <dsp:spPr>
        <a:xfrm>
          <a:off x="503782" y="342673"/>
          <a:ext cx="7226269" cy="685704"/>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4278" tIns="45720" rIns="45720" bIns="45720" numCol="1" spcCol="1270" anchor="ctr" anchorCtr="0">
          <a:noAutofit/>
        </a:bodyPr>
        <a:lstStyle/>
        <a:p>
          <a:pPr marL="0" lvl="0" indent="0" algn="just" defTabSz="800100">
            <a:lnSpc>
              <a:spcPct val="90000"/>
            </a:lnSpc>
            <a:spcBef>
              <a:spcPct val="0"/>
            </a:spcBef>
            <a:spcAft>
              <a:spcPct val="35000"/>
            </a:spcAft>
            <a:buNone/>
          </a:pPr>
          <a:r>
            <a:rPr lang="es-MX" sz="1800" kern="1200">
              <a:latin typeface="+mn-lt"/>
            </a:rPr>
            <a:t>Constitución Política de los Estados Unidso Mexicanos </a:t>
          </a:r>
        </a:p>
      </dsp:txBody>
      <dsp:txXfrm>
        <a:off x="503782" y="342673"/>
        <a:ext cx="7226269" cy="685704"/>
      </dsp:txXfrm>
    </dsp:sp>
    <dsp:sp modelId="{17F2E8D5-50E8-44D7-A843-6EB7677AC78A}">
      <dsp:nvSpPr>
        <dsp:cNvPr id="0" name=""/>
        <dsp:cNvSpPr/>
      </dsp:nvSpPr>
      <dsp:spPr>
        <a:xfrm>
          <a:off x="75217" y="256960"/>
          <a:ext cx="857130" cy="857130"/>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827A027-E6B5-0549-9AFE-CF948594EA01}">
      <dsp:nvSpPr>
        <dsp:cNvPr id="0" name=""/>
        <dsp:cNvSpPr/>
      </dsp:nvSpPr>
      <dsp:spPr>
        <a:xfrm>
          <a:off x="896912" y="1371409"/>
          <a:ext cx="6833139" cy="685704"/>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4278" tIns="43180" rIns="43180" bIns="43180" numCol="1" spcCol="1270" anchor="ctr" anchorCtr="0">
          <a:noAutofit/>
        </a:bodyPr>
        <a:lstStyle/>
        <a:p>
          <a:pPr marL="0" lvl="0" indent="0" algn="just" defTabSz="755650">
            <a:lnSpc>
              <a:spcPct val="90000"/>
            </a:lnSpc>
            <a:spcBef>
              <a:spcPct val="0"/>
            </a:spcBef>
            <a:spcAft>
              <a:spcPct val="35000"/>
            </a:spcAft>
            <a:buNone/>
          </a:pPr>
          <a:r>
            <a:rPr lang="es-MX" sz="1700" kern="1200">
              <a:latin typeface="+mn-lt"/>
              <a:cs typeface="Arial" panose="020B0604020202020204" pitchFamily="34" charset="0"/>
            </a:rPr>
            <a:t>Leyes Generales y Locales en Materia de Transparencia y Portección de Datos Personales, así como en materia electoral, respctivamente.</a:t>
          </a:r>
        </a:p>
      </dsp:txBody>
      <dsp:txXfrm>
        <a:off x="896912" y="1371409"/>
        <a:ext cx="6833139" cy="685704"/>
      </dsp:txXfrm>
    </dsp:sp>
    <dsp:sp modelId="{3B00A209-C70E-4BC0-9D84-464BB713EB52}">
      <dsp:nvSpPr>
        <dsp:cNvPr id="0" name=""/>
        <dsp:cNvSpPr/>
      </dsp:nvSpPr>
      <dsp:spPr>
        <a:xfrm>
          <a:off x="468347" y="1285696"/>
          <a:ext cx="857130" cy="857130"/>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2E6F49C-547C-9348-A473-C9240FB951D3}">
      <dsp:nvSpPr>
        <dsp:cNvPr id="0" name=""/>
        <dsp:cNvSpPr/>
      </dsp:nvSpPr>
      <dsp:spPr>
        <a:xfrm>
          <a:off x="896912" y="2249673"/>
          <a:ext cx="6833139" cy="986646"/>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4278" tIns="35560" rIns="35560" bIns="35560" numCol="1" spcCol="1270" anchor="ctr" anchorCtr="0">
          <a:noAutofit/>
        </a:bodyPr>
        <a:lstStyle/>
        <a:p>
          <a:pPr marL="0" lvl="0" indent="0" algn="just" defTabSz="622300">
            <a:lnSpc>
              <a:spcPct val="100000"/>
            </a:lnSpc>
            <a:spcBef>
              <a:spcPct val="0"/>
            </a:spcBef>
            <a:spcAft>
              <a:spcPct val="35000"/>
            </a:spcAft>
            <a:buNone/>
          </a:pPr>
          <a:r>
            <a:rPr lang="es-MX" sz="1400" b="0" kern="1200"/>
            <a:t>Lineamientos para la verificación del cumplimiento del porcentaje de apoyo de la ciudadanía inscrita en la lista nominal de electores, que se requiere para el registro de candidaturas independientes en el proceso electoral local 2023-2024, mediante el uso de la aplicación móvil “apoyo ciudadano-INE”.</a:t>
          </a:r>
        </a:p>
      </dsp:txBody>
      <dsp:txXfrm>
        <a:off x="896912" y="2249673"/>
        <a:ext cx="6833139" cy="986646"/>
      </dsp:txXfrm>
    </dsp:sp>
    <dsp:sp modelId="{3FA8647D-1CE0-1B43-BDD0-5386ED06A142}">
      <dsp:nvSpPr>
        <dsp:cNvPr id="0" name=""/>
        <dsp:cNvSpPr/>
      </dsp:nvSpPr>
      <dsp:spPr>
        <a:xfrm>
          <a:off x="468347" y="2314431"/>
          <a:ext cx="857130" cy="857130"/>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FDF81A5-C0E3-594B-8DAC-2D6245864CCB}">
      <dsp:nvSpPr>
        <dsp:cNvPr id="0" name=""/>
        <dsp:cNvSpPr/>
      </dsp:nvSpPr>
      <dsp:spPr>
        <a:xfrm>
          <a:off x="503782" y="3428879"/>
          <a:ext cx="7226269" cy="685704"/>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4278" tIns="40640" rIns="40640" bIns="40640" numCol="1" spcCol="1270" anchor="ctr" anchorCtr="0">
          <a:noAutofit/>
        </a:bodyPr>
        <a:lstStyle/>
        <a:p>
          <a:pPr marL="0" lvl="0" indent="0" algn="just" defTabSz="711200">
            <a:lnSpc>
              <a:spcPct val="100000"/>
            </a:lnSpc>
            <a:spcBef>
              <a:spcPct val="0"/>
            </a:spcBef>
            <a:spcAft>
              <a:spcPct val="35000"/>
            </a:spcAft>
            <a:buNone/>
          </a:pPr>
          <a:r>
            <a:rPr lang="es-MX" sz="1600" b="0" i="0" u="none" kern="1200"/>
            <a:t>Lineamientos del Instituto Electoral del Estado de Querétaro para el registro de Candidaturas Independientes en el proceso electoral local 2023-2024.</a:t>
          </a:r>
          <a:endParaRPr lang="es-MX" sz="1600" kern="1200"/>
        </a:p>
      </dsp:txBody>
      <dsp:txXfrm>
        <a:off x="503782" y="3428879"/>
        <a:ext cx="7226269" cy="685704"/>
      </dsp:txXfrm>
    </dsp:sp>
    <dsp:sp modelId="{7F4E5E0C-8E11-0B46-905A-6DC7FDBC24BD}">
      <dsp:nvSpPr>
        <dsp:cNvPr id="0" name=""/>
        <dsp:cNvSpPr/>
      </dsp:nvSpPr>
      <dsp:spPr>
        <a:xfrm>
          <a:off x="75217" y="3343166"/>
          <a:ext cx="857130" cy="857130"/>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7BDE7A-79F7-4C86-9F3F-F2F003BDA540}">
      <dsp:nvSpPr>
        <dsp:cNvPr id="0" name=""/>
        <dsp:cNvSpPr/>
      </dsp:nvSpPr>
      <dsp:spPr>
        <a:xfrm>
          <a:off x="308266" y="992"/>
          <a:ext cx="3461984" cy="2077190"/>
        </a:xfrm>
        <a:prstGeom prst="rect">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MX" sz="1800" b="1" kern="1200"/>
            <a:t>Datos personales</a:t>
          </a:r>
        </a:p>
        <a:p>
          <a:pPr marL="0" lvl="0" indent="0" algn="just" defTabSz="800100">
            <a:lnSpc>
              <a:spcPct val="90000"/>
            </a:lnSpc>
            <a:spcBef>
              <a:spcPct val="0"/>
            </a:spcBef>
            <a:spcAft>
              <a:spcPct val="35000"/>
            </a:spcAft>
            <a:buNone/>
          </a:pPr>
          <a:r>
            <a:rPr lang="es-ES" sz="1600" kern="1200" dirty="0">
              <a:latin typeface="+mn-lt"/>
              <a:cs typeface="Arial" panose="020B0604020202020204" pitchFamily="34" charset="0"/>
            </a:rPr>
            <a:t>Información concerniente a una </a:t>
          </a:r>
          <a:r>
            <a:rPr lang="es-MX" sz="1600" kern="1200">
              <a:latin typeface="+mn-lt"/>
              <a:cs typeface="Arial" panose="020B0604020202020204" pitchFamily="34" charset="0"/>
            </a:rPr>
            <a:t>persona física identificada o identificable, es decir, cuando pueda determinarse su identidad de manera directa o indirecta a través de cualquier información.  Incluidos los datos sensibles.</a:t>
          </a:r>
        </a:p>
      </dsp:txBody>
      <dsp:txXfrm>
        <a:off x="308266" y="992"/>
        <a:ext cx="3461984" cy="2077190"/>
      </dsp:txXfrm>
    </dsp:sp>
    <dsp:sp modelId="{1560AA9E-70A1-495B-AAFC-30224021C771}">
      <dsp:nvSpPr>
        <dsp:cNvPr id="0" name=""/>
        <dsp:cNvSpPr/>
      </dsp:nvSpPr>
      <dsp:spPr>
        <a:xfrm>
          <a:off x="4116449" y="992"/>
          <a:ext cx="3461984" cy="2077190"/>
        </a:xfrm>
        <a:prstGeom prst="rect">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b="1" kern="1200"/>
            <a:t>Titular: </a:t>
          </a:r>
          <a:r>
            <a:rPr lang="es-MX" sz="1800" b="0" kern="1200"/>
            <a:t>Persona física.</a:t>
          </a:r>
        </a:p>
        <a:p>
          <a:pPr marL="0" lvl="0" indent="0" algn="ctr" defTabSz="800100">
            <a:lnSpc>
              <a:spcPct val="90000"/>
            </a:lnSpc>
            <a:spcBef>
              <a:spcPct val="0"/>
            </a:spcBef>
            <a:spcAft>
              <a:spcPct val="35000"/>
            </a:spcAft>
            <a:buNone/>
          </a:pPr>
          <a:endParaRPr lang="es-MX" sz="200" b="0" kern="1200"/>
        </a:p>
        <a:p>
          <a:pPr marL="0" lvl="0" indent="0" algn="ctr" defTabSz="800100">
            <a:lnSpc>
              <a:spcPct val="90000"/>
            </a:lnSpc>
            <a:spcBef>
              <a:spcPct val="0"/>
            </a:spcBef>
            <a:spcAft>
              <a:spcPct val="35000"/>
            </a:spcAft>
            <a:buNone/>
          </a:pPr>
          <a:r>
            <a:rPr lang="es-MX" sz="1800" b="1" kern="1200">
              <a:solidFill>
                <a:prstClr val="black">
                  <a:hueOff val="0"/>
                  <a:satOff val="0"/>
                  <a:lumOff val="0"/>
                  <a:alphaOff val="0"/>
                </a:prstClr>
              </a:solidFill>
              <a:latin typeface="Calibri" panose="020F0502020204030204"/>
              <a:ea typeface="+mn-ea"/>
              <a:cs typeface="+mn-cs"/>
            </a:rPr>
            <a:t>Responsables</a:t>
          </a:r>
        </a:p>
        <a:p>
          <a:pPr marL="0" lvl="0" indent="0" algn="ctr" defTabSz="800100">
            <a:lnSpc>
              <a:spcPct val="90000"/>
            </a:lnSpc>
            <a:spcBef>
              <a:spcPct val="0"/>
            </a:spcBef>
            <a:spcAft>
              <a:spcPct val="35000"/>
            </a:spcAft>
            <a:buNone/>
          </a:pPr>
          <a:r>
            <a:rPr lang="es-MX" sz="1800" b="0" kern="1200">
              <a:solidFill>
                <a:prstClr val="black">
                  <a:hueOff val="0"/>
                  <a:satOff val="0"/>
                  <a:lumOff val="0"/>
                  <a:alphaOff val="0"/>
                </a:prstClr>
              </a:solidFill>
              <a:latin typeface="Calibri" panose="020F0502020204030204"/>
              <a:ea typeface="+mn-ea"/>
              <a:cs typeface="+mn-cs"/>
            </a:rPr>
            <a:t>IEEQ: Aspirantes a CI</a:t>
          </a:r>
        </a:p>
        <a:p>
          <a:pPr marL="0" lvl="0" indent="0" algn="ctr" defTabSz="800100">
            <a:lnSpc>
              <a:spcPct val="90000"/>
            </a:lnSpc>
            <a:spcBef>
              <a:spcPct val="0"/>
            </a:spcBef>
            <a:spcAft>
              <a:spcPct val="35000"/>
            </a:spcAft>
            <a:buNone/>
          </a:pPr>
          <a:r>
            <a:rPr lang="es-MX" sz="1800" b="0" kern="1200">
              <a:solidFill>
                <a:prstClr val="black">
                  <a:hueOff val="0"/>
                  <a:satOff val="0"/>
                  <a:lumOff val="0"/>
                  <a:alphaOff val="0"/>
                </a:prstClr>
              </a:solidFill>
              <a:latin typeface="Calibri" panose="020F0502020204030204"/>
              <a:ea typeface="+mn-ea"/>
              <a:cs typeface="+mn-cs"/>
            </a:rPr>
            <a:t>Aspirantes: Auxiliares y ciudadanía</a:t>
          </a:r>
        </a:p>
        <a:p>
          <a:pPr marL="0" lvl="0" indent="0" algn="ctr" defTabSz="800100">
            <a:lnSpc>
              <a:spcPct val="90000"/>
            </a:lnSpc>
            <a:spcBef>
              <a:spcPct val="0"/>
            </a:spcBef>
            <a:spcAft>
              <a:spcPct val="35000"/>
            </a:spcAft>
            <a:buNone/>
          </a:pPr>
          <a:r>
            <a:rPr lang="es-MX" sz="1800" b="0" kern="1200">
              <a:solidFill>
                <a:prstClr val="black">
                  <a:hueOff val="0"/>
                  <a:satOff val="0"/>
                  <a:lumOff val="0"/>
                  <a:alphaOff val="0"/>
                </a:prstClr>
              </a:solidFill>
              <a:latin typeface="Calibri" panose="020F0502020204030204"/>
              <a:ea typeface="+mn-ea"/>
              <a:cs typeface="+mn-cs"/>
            </a:rPr>
            <a:t>Auxiliares: Ciudadanía</a:t>
          </a:r>
          <a:endParaRPr lang="es-MX" sz="1800" b="1" kern="1200">
            <a:solidFill>
              <a:prstClr val="black">
                <a:hueOff val="0"/>
                <a:satOff val="0"/>
                <a:lumOff val="0"/>
                <a:alphaOff val="0"/>
              </a:prstClr>
            </a:solidFill>
            <a:latin typeface="Calibri" panose="020F0502020204030204"/>
            <a:ea typeface="+mn-ea"/>
            <a:cs typeface="+mn-cs"/>
          </a:endParaRPr>
        </a:p>
      </dsp:txBody>
      <dsp:txXfrm>
        <a:off x="4116449" y="992"/>
        <a:ext cx="3461984" cy="2077190"/>
      </dsp:txXfrm>
    </dsp:sp>
    <dsp:sp modelId="{289AA73D-AF03-442E-82CD-662CEFE0D307}">
      <dsp:nvSpPr>
        <dsp:cNvPr id="0" name=""/>
        <dsp:cNvSpPr/>
      </dsp:nvSpPr>
      <dsp:spPr>
        <a:xfrm>
          <a:off x="308266" y="2424381"/>
          <a:ext cx="3461984" cy="2077190"/>
        </a:xfrm>
        <a:prstGeom prst="rect">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s-MX" sz="1800" b="1" kern="1200"/>
            <a:t>Avisos de privacidad</a:t>
          </a:r>
          <a:endParaRPr lang="es-MX" sz="1400" kern="1200">
            <a:latin typeface="Calibri" panose="020F0502020204030204"/>
            <a:ea typeface="+mn-ea"/>
            <a:cs typeface="Arial" panose="020B0604020202020204" pitchFamily="34" charset="0"/>
          </a:endParaRPr>
        </a:p>
        <a:p>
          <a:pPr marL="0" marR="0" lvl="0" indent="0" algn="just" defTabSz="914400" eaLnBrk="1" fontAlgn="auto" latinLnBrk="0" hangingPunct="1">
            <a:lnSpc>
              <a:spcPct val="100000"/>
            </a:lnSpc>
            <a:spcBef>
              <a:spcPct val="0"/>
            </a:spcBef>
            <a:spcAft>
              <a:spcPts val="0"/>
            </a:spcAft>
            <a:buClrTx/>
            <a:buSzTx/>
            <a:buFontTx/>
            <a:buNone/>
            <a:tabLst/>
            <a:defRPr/>
          </a:pPr>
          <a:r>
            <a:rPr lang="es-ES" sz="1600" kern="1200" dirty="0">
              <a:latin typeface="+mn-lt"/>
              <a:ea typeface="+mn-ea"/>
              <a:cs typeface="Arial" panose="020B0604020202020204" pitchFamily="34" charset="0"/>
            </a:rPr>
            <a:t>Documento puesto a disposición de la persona titular de los datos a través de cualquier formato generado por el sujeto </a:t>
          </a:r>
          <a:r>
            <a:rPr lang="es-ES" sz="1600" i="0" kern="1200" dirty="0">
              <a:latin typeface="+mn-lt"/>
              <a:ea typeface="+mn-ea"/>
              <a:cs typeface="Arial" panose="020B0604020202020204" pitchFamily="34" charset="0"/>
            </a:rPr>
            <a:t>responsable</a:t>
          </a:r>
          <a:r>
            <a:rPr lang="es-ES" sz="1600" kern="1200" dirty="0">
              <a:latin typeface="+mn-lt"/>
              <a:ea typeface="+mn-ea"/>
              <a:cs typeface="Arial" panose="020B0604020202020204" pitchFamily="34" charset="0"/>
            </a:rPr>
            <a:t> de los datos, con el objeto de informarle los propósitos del tratamiento de estos.</a:t>
          </a:r>
          <a:endParaRPr lang="es-MX" sz="1600" kern="1200">
            <a:latin typeface="+mn-lt"/>
            <a:ea typeface="+mn-ea"/>
            <a:cs typeface="Arial" panose="020B0604020202020204" pitchFamily="34" charset="0"/>
          </a:endParaRPr>
        </a:p>
      </dsp:txBody>
      <dsp:txXfrm>
        <a:off x="308266" y="2424381"/>
        <a:ext cx="3461984" cy="2077190"/>
      </dsp:txXfrm>
    </dsp:sp>
    <dsp:sp modelId="{70BDE777-505C-4648-BFD1-41E6275DB8A1}">
      <dsp:nvSpPr>
        <dsp:cNvPr id="0" name=""/>
        <dsp:cNvSpPr/>
      </dsp:nvSpPr>
      <dsp:spPr>
        <a:xfrm>
          <a:off x="4147122" y="2425374"/>
          <a:ext cx="3461984" cy="2077190"/>
        </a:xfrm>
        <a:prstGeom prst="rect">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b="1" kern="1200">
              <a:latin typeface="+mn-lt"/>
            </a:rPr>
            <a:t>Tratamiento</a:t>
          </a:r>
        </a:p>
        <a:p>
          <a:pPr marL="0" lvl="0" indent="0" algn="ctr" defTabSz="800100">
            <a:lnSpc>
              <a:spcPct val="100000"/>
            </a:lnSpc>
            <a:spcBef>
              <a:spcPct val="0"/>
            </a:spcBef>
            <a:spcAft>
              <a:spcPct val="35000"/>
            </a:spcAft>
            <a:buNone/>
          </a:pPr>
          <a:r>
            <a:rPr lang="es-MX" sz="1600" b="0" kern="1200">
              <a:latin typeface="+mn-lt"/>
            </a:rPr>
            <a:t>Cualquier acto que realizamos con los datos que obtuvimos, a través de cualquier medio.</a:t>
          </a:r>
        </a:p>
      </dsp:txBody>
      <dsp:txXfrm>
        <a:off x="4147122" y="2425374"/>
        <a:ext cx="3461984" cy="207719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DE9A0E-9FB2-B646-8BCA-58BF0D63CA10}">
      <dsp:nvSpPr>
        <dsp:cNvPr id="0" name=""/>
        <dsp:cNvSpPr/>
      </dsp:nvSpPr>
      <dsp:spPr>
        <a:xfrm>
          <a:off x="675470" y="2330059"/>
          <a:ext cx="483994" cy="2232998"/>
        </a:xfrm>
        <a:custGeom>
          <a:avLst/>
          <a:gdLst/>
          <a:ahLst/>
          <a:cxnLst/>
          <a:rect l="0" t="0" r="0" b="0"/>
          <a:pathLst>
            <a:path>
              <a:moveTo>
                <a:pt x="0" y="0"/>
              </a:moveTo>
              <a:lnTo>
                <a:pt x="241997" y="0"/>
              </a:lnTo>
              <a:lnTo>
                <a:pt x="241997" y="2232998"/>
              </a:lnTo>
              <a:lnTo>
                <a:pt x="483994" y="2232998"/>
              </a:lnTo>
            </a:path>
          </a:pathLst>
        </a:cu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s-MX" sz="800" kern="1200"/>
        </a:p>
      </dsp:txBody>
      <dsp:txXfrm>
        <a:off x="860346" y="3389436"/>
        <a:ext cx="114242" cy="114242"/>
      </dsp:txXfrm>
    </dsp:sp>
    <dsp:sp modelId="{9C70376E-2341-3046-8007-8096E17C29B4}">
      <dsp:nvSpPr>
        <dsp:cNvPr id="0" name=""/>
        <dsp:cNvSpPr/>
      </dsp:nvSpPr>
      <dsp:spPr>
        <a:xfrm>
          <a:off x="675470" y="2330059"/>
          <a:ext cx="483994" cy="1388660"/>
        </a:xfrm>
        <a:custGeom>
          <a:avLst/>
          <a:gdLst/>
          <a:ahLst/>
          <a:cxnLst/>
          <a:rect l="0" t="0" r="0" b="0"/>
          <a:pathLst>
            <a:path>
              <a:moveTo>
                <a:pt x="0" y="0"/>
              </a:moveTo>
              <a:lnTo>
                <a:pt x="241997" y="0"/>
              </a:lnTo>
              <a:lnTo>
                <a:pt x="241997" y="1388660"/>
              </a:lnTo>
              <a:lnTo>
                <a:pt x="483994" y="1388660"/>
              </a:lnTo>
            </a:path>
          </a:pathLst>
        </a:cu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880702" y="2987624"/>
        <a:ext cx="73529" cy="73529"/>
      </dsp:txXfrm>
    </dsp:sp>
    <dsp:sp modelId="{B18FF903-3C21-C04E-AAF6-E807D4C2D361}">
      <dsp:nvSpPr>
        <dsp:cNvPr id="0" name=""/>
        <dsp:cNvSpPr/>
      </dsp:nvSpPr>
      <dsp:spPr>
        <a:xfrm>
          <a:off x="675470" y="2330059"/>
          <a:ext cx="483994" cy="544322"/>
        </a:xfrm>
        <a:custGeom>
          <a:avLst/>
          <a:gdLst/>
          <a:ahLst/>
          <a:cxnLst/>
          <a:rect l="0" t="0" r="0" b="0"/>
          <a:pathLst>
            <a:path>
              <a:moveTo>
                <a:pt x="0" y="0"/>
              </a:moveTo>
              <a:lnTo>
                <a:pt x="241997" y="0"/>
              </a:lnTo>
              <a:lnTo>
                <a:pt x="241997" y="544322"/>
              </a:lnTo>
              <a:lnTo>
                <a:pt x="483994" y="544322"/>
              </a:lnTo>
            </a:path>
          </a:pathLst>
        </a:cu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899258" y="2584010"/>
        <a:ext cx="36419" cy="36419"/>
      </dsp:txXfrm>
    </dsp:sp>
    <dsp:sp modelId="{6091F5BD-6CC3-F444-BCE5-A34467BDC036}">
      <dsp:nvSpPr>
        <dsp:cNvPr id="0" name=""/>
        <dsp:cNvSpPr/>
      </dsp:nvSpPr>
      <dsp:spPr>
        <a:xfrm>
          <a:off x="675470" y="2030043"/>
          <a:ext cx="483994" cy="300015"/>
        </a:xfrm>
        <a:custGeom>
          <a:avLst/>
          <a:gdLst/>
          <a:ahLst/>
          <a:cxnLst/>
          <a:rect l="0" t="0" r="0" b="0"/>
          <a:pathLst>
            <a:path>
              <a:moveTo>
                <a:pt x="0" y="300015"/>
              </a:moveTo>
              <a:lnTo>
                <a:pt x="241997" y="300015"/>
              </a:lnTo>
              <a:lnTo>
                <a:pt x="241997" y="0"/>
              </a:lnTo>
              <a:lnTo>
                <a:pt x="483994" y="0"/>
              </a:lnTo>
            </a:path>
          </a:pathLst>
        </a:cu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903231" y="2165815"/>
        <a:ext cx="28471" cy="28471"/>
      </dsp:txXfrm>
    </dsp:sp>
    <dsp:sp modelId="{B734DE96-298D-DE42-B46B-FFFE5A50ED50}">
      <dsp:nvSpPr>
        <dsp:cNvPr id="0" name=""/>
        <dsp:cNvSpPr/>
      </dsp:nvSpPr>
      <dsp:spPr>
        <a:xfrm>
          <a:off x="675470" y="1185705"/>
          <a:ext cx="483994" cy="1144353"/>
        </a:xfrm>
        <a:custGeom>
          <a:avLst/>
          <a:gdLst/>
          <a:ahLst/>
          <a:cxnLst/>
          <a:rect l="0" t="0" r="0" b="0"/>
          <a:pathLst>
            <a:path>
              <a:moveTo>
                <a:pt x="0" y="1144353"/>
              </a:moveTo>
              <a:lnTo>
                <a:pt x="241997" y="1144353"/>
              </a:lnTo>
              <a:lnTo>
                <a:pt x="241997" y="0"/>
              </a:lnTo>
              <a:lnTo>
                <a:pt x="483994" y="0"/>
              </a:lnTo>
            </a:path>
          </a:pathLst>
        </a:cu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886405" y="1726820"/>
        <a:ext cx="62124" cy="62124"/>
      </dsp:txXfrm>
    </dsp:sp>
    <dsp:sp modelId="{253D495F-51F7-6447-B7FB-B0274184E90E}">
      <dsp:nvSpPr>
        <dsp:cNvPr id="0" name=""/>
        <dsp:cNvSpPr/>
      </dsp:nvSpPr>
      <dsp:spPr>
        <a:xfrm>
          <a:off x="675470" y="341367"/>
          <a:ext cx="483994" cy="1988691"/>
        </a:xfrm>
        <a:custGeom>
          <a:avLst/>
          <a:gdLst/>
          <a:ahLst/>
          <a:cxnLst/>
          <a:rect l="0" t="0" r="0" b="0"/>
          <a:pathLst>
            <a:path>
              <a:moveTo>
                <a:pt x="0" y="1988691"/>
              </a:moveTo>
              <a:lnTo>
                <a:pt x="241997" y="1988691"/>
              </a:lnTo>
              <a:lnTo>
                <a:pt x="241997" y="0"/>
              </a:lnTo>
              <a:lnTo>
                <a:pt x="483994" y="0"/>
              </a:lnTo>
            </a:path>
          </a:pathLst>
        </a:cu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s-MX" sz="700" kern="1200"/>
        </a:p>
      </dsp:txBody>
      <dsp:txXfrm>
        <a:off x="866299" y="1284544"/>
        <a:ext cx="102336" cy="102336"/>
      </dsp:txXfrm>
    </dsp:sp>
    <dsp:sp modelId="{1E133384-D2C2-F841-93ED-DFBE897A03EC}">
      <dsp:nvSpPr>
        <dsp:cNvPr id="0" name=""/>
        <dsp:cNvSpPr/>
      </dsp:nvSpPr>
      <dsp:spPr>
        <a:xfrm rot="16200000">
          <a:off x="-1439818" y="1992323"/>
          <a:ext cx="3555106" cy="675470"/>
        </a:xfrm>
        <a:prstGeom prst="rect">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MX" sz="2400" b="0" i="0" kern="1200"/>
            <a:t>Acceso a datos personales</a:t>
          </a:r>
        </a:p>
      </dsp:txBody>
      <dsp:txXfrm>
        <a:off x="-1439818" y="1992323"/>
        <a:ext cx="3555106" cy="675470"/>
      </dsp:txXfrm>
    </dsp:sp>
    <dsp:sp modelId="{9C4B83C2-9BC9-414F-94E5-5FBF670D6DF2}">
      <dsp:nvSpPr>
        <dsp:cNvPr id="0" name=""/>
        <dsp:cNvSpPr/>
      </dsp:nvSpPr>
      <dsp:spPr>
        <a:xfrm>
          <a:off x="1159464" y="3632"/>
          <a:ext cx="6929751" cy="675470"/>
        </a:xfrm>
        <a:prstGeom prst="rect">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l" defTabSz="977900">
            <a:lnSpc>
              <a:spcPct val="90000"/>
            </a:lnSpc>
            <a:spcBef>
              <a:spcPct val="0"/>
            </a:spcBef>
            <a:spcAft>
              <a:spcPct val="35000"/>
            </a:spcAft>
            <a:buFont typeface="Wingdings" pitchFamily="2" charset="2"/>
            <a:buNone/>
          </a:pPr>
          <a:r>
            <a:rPr lang="es-MX" sz="2200" kern="1200"/>
            <a:t> – Registro de aspirantes en la APP (IEEQ).</a:t>
          </a:r>
        </a:p>
      </dsp:txBody>
      <dsp:txXfrm>
        <a:off x="1159464" y="3632"/>
        <a:ext cx="6929751" cy="675470"/>
      </dsp:txXfrm>
    </dsp:sp>
    <dsp:sp modelId="{E6E299AA-6C56-A94D-991A-0BDE0BB01345}">
      <dsp:nvSpPr>
        <dsp:cNvPr id="0" name=""/>
        <dsp:cNvSpPr/>
      </dsp:nvSpPr>
      <dsp:spPr>
        <a:xfrm>
          <a:off x="1159464" y="847970"/>
          <a:ext cx="6887988" cy="675470"/>
        </a:xfrm>
        <a:prstGeom prst="rect">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just" defTabSz="977900">
            <a:lnSpc>
              <a:spcPct val="90000"/>
            </a:lnSpc>
            <a:spcBef>
              <a:spcPct val="0"/>
            </a:spcBef>
            <a:spcAft>
              <a:spcPct val="35000"/>
            </a:spcAft>
            <a:buNone/>
          </a:pPr>
          <a:r>
            <a:rPr lang="es-MX" sz="2200" kern="1200"/>
            <a:t> – Registro de auxiliares (ACI).</a:t>
          </a:r>
        </a:p>
      </dsp:txBody>
      <dsp:txXfrm>
        <a:off x="1159464" y="847970"/>
        <a:ext cx="6887988" cy="675470"/>
      </dsp:txXfrm>
    </dsp:sp>
    <dsp:sp modelId="{12CE5EE9-B7A8-3C40-90D9-19A445112550}">
      <dsp:nvSpPr>
        <dsp:cNvPr id="0" name=""/>
        <dsp:cNvSpPr/>
      </dsp:nvSpPr>
      <dsp:spPr>
        <a:xfrm>
          <a:off x="1159464" y="1692308"/>
          <a:ext cx="6886393" cy="675470"/>
        </a:xfrm>
        <a:prstGeom prst="rect">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just" defTabSz="977900">
            <a:lnSpc>
              <a:spcPct val="90000"/>
            </a:lnSpc>
            <a:spcBef>
              <a:spcPct val="0"/>
            </a:spcBef>
            <a:spcAft>
              <a:spcPct val="35000"/>
            </a:spcAft>
            <a:buNone/>
          </a:pPr>
          <a:r>
            <a:rPr lang="es-MX" sz="2200" kern="1200"/>
            <a:t> – Captación de respaldo de la ciudadanía (ACI y A)</a:t>
          </a:r>
        </a:p>
      </dsp:txBody>
      <dsp:txXfrm>
        <a:off x="1159464" y="1692308"/>
        <a:ext cx="6886393" cy="675470"/>
      </dsp:txXfrm>
    </dsp:sp>
    <dsp:sp modelId="{3EE9BEBB-2776-3C4B-B063-307750B4A582}">
      <dsp:nvSpPr>
        <dsp:cNvPr id="0" name=""/>
        <dsp:cNvSpPr/>
      </dsp:nvSpPr>
      <dsp:spPr>
        <a:xfrm>
          <a:off x="1159464" y="2536646"/>
          <a:ext cx="6957467" cy="675470"/>
        </a:xfrm>
        <a:prstGeom prst="rect">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just" defTabSz="977900">
            <a:lnSpc>
              <a:spcPct val="90000"/>
            </a:lnSpc>
            <a:spcBef>
              <a:spcPct val="0"/>
            </a:spcBef>
            <a:spcAft>
              <a:spcPct val="35000"/>
            </a:spcAft>
            <a:buNone/>
          </a:pPr>
          <a:r>
            <a:rPr lang="es-MX" sz="2200" kern="1200"/>
            <a:t>  – Recepción de datos en el INE. </a:t>
          </a:r>
        </a:p>
      </dsp:txBody>
      <dsp:txXfrm>
        <a:off x="1159464" y="2536646"/>
        <a:ext cx="6957467" cy="675470"/>
      </dsp:txXfrm>
    </dsp:sp>
    <dsp:sp modelId="{EFF9C0ED-A4C1-FA40-B2DD-739005C870C1}">
      <dsp:nvSpPr>
        <dsp:cNvPr id="0" name=""/>
        <dsp:cNvSpPr/>
      </dsp:nvSpPr>
      <dsp:spPr>
        <a:xfrm>
          <a:off x="1159464" y="3380984"/>
          <a:ext cx="6978449" cy="675470"/>
        </a:xfrm>
        <a:prstGeom prst="rect">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just" defTabSz="977900">
            <a:lnSpc>
              <a:spcPct val="90000"/>
            </a:lnSpc>
            <a:spcBef>
              <a:spcPct val="0"/>
            </a:spcBef>
            <a:spcAft>
              <a:spcPct val="35000"/>
            </a:spcAft>
            <a:buNone/>
          </a:pPr>
          <a:r>
            <a:rPr lang="es-MX" sz="2200" kern="1200"/>
            <a:t> – Emisión de resultados que emite el INE al OPLE</a:t>
          </a:r>
        </a:p>
      </dsp:txBody>
      <dsp:txXfrm>
        <a:off x="1159464" y="3380984"/>
        <a:ext cx="6978449" cy="675470"/>
      </dsp:txXfrm>
    </dsp:sp>
    <dsp:sp modelId="{9EB399FD-434A-5247-B05D-F785BB28AD7F}">
      <dsp:nvSpPr>
        <dsp:cNvPr id="0" name=""/>
        <dsp:cNvSpPr/>
      </dsp:nvSpPr>
      <dsp:spPr>
        <a:xfrm>
          <a:off x="1159464" y="4225321"/>
          <a:ext cx="6898357" cy="675470"/>
        </a:xfrm>
        <a:prstGeom prst="rect">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just" defTabSz="977900">
            <a:lnSpc>
              <a:spcPct val="90000"/>
            </a:lnSpc>
            <a:spcBef>
              <a:spcPct val="0"/>
            </a:spcBef>
            <a:spcAft>
              <a:spcPct val="35000"/>
            </a:spcAft>
            <a:buNone/>
          </a:pPr>
          <a:r>
            <a:rPr lang="es-MX" sz="2200" kern="1200"/>
            <a:t> – Notificación al ACI por parte del IEEQ.  </a:t>
          </a:r>
        </a:p>
      </dsp:txBody>
      <dsp:txXfrm>
        <a:off x="1159464" y="4225321"/>
        <a:ext cx="6898357" cy="6754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930E32-0560-5F40-A07B-AC83C037C0E6}">
      <dsp:nvSpPr>
        <dsp:cNvPr id="0" name=""/>
        <dsp:cNvSpPr/>
      </dsp:nvSpPr>
      <dsp:spPr>
        <a:xfrm>
          <a:off x="3349" y="1955340"/>
          <a:ext cx="2073684" cy="10368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s-MX" sz="3300" kern="1200"/>
            <a:t>Datos a recabar</a:t>
          </a:r>
        </a:p>
      </dsp:txBody>
      <dsp:txXfrm>
        <a:off x="33717" y="1985708"/>
        <a:ext cx="2012948" cy="976106"/>
      </dsp:txXfrm>
    </dsp:sp>
    <dsp:sp modelId="{2BD69353-221E-AB41-A820-37E74EA1BF1C}">
      <dsp:nvSpPr>
        <dsp:cNvPr id="0" name=""/>
        <dsp:cNvSpPr/>
      </dsp:nvSpPr>
      <dsp:spPr>
        <a:xfrm rot="18770822">
          <a:off x="1881902" y="2005177"/>
          <a:ext cx="1219736" cy="42890"/>
        </a:xfrm>
        <a:custGeom>
          <a:avLst/>
          <a:gdLst/>
          <a:ahLst/>
          <a:cxnLst/>
          <a:rect l="0" t="0" r="0" b="0"/>
          <a:pathLst>
            <a:path>
              <a:moveTo>
                <a:pt x="0" y="21445"/>
              </a:moveTo>
              <a:lnTo>
                <a:pt x="1219736" y="214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2461277" y="1996129"/>
        <a:ext cx="60986" cy="60986"/>
      </dsp:txXfrm>
    </dsp:sp>
    <dsp:sp modelId="{5BFA6C86-513F-834B-A7AC-C79AED37E215}">
      <dsp:nvSpPr>
        <dsp:cNvPr id="0" name=""/>
        <dsp:cNvSpPr/>
      </dsp:nvSpPr>
      <dsp:spPr>
        <a:xfrm>
          <a:off x="2906507" y="1061063"/>
          <a:ext cx="2073684" cy="10368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s-MX" sz="3300" kern="1200"/>
            <a:t> </a:t>
          </a:r>
        </a:p>
      </dsp:txBody>
      <dsp:txXfrm>
        <a:off x="2936875" y="1091431"/>
        <a:ext cx="2012948" cy="976106"/>
      </dsp:txXfrm>
    </dsp:sp>
    <dsp:sp modelId="{F1FDAFB1-7ECC-0043-9C54-261E9C653FB8}">
      <dsp:nvSpPr>
        <dsp:cNvPr id="0" name=""/>
        <dsp:cNvSpPr/>
      </dsp:nvSpPr>
      <dsp:spPr>
        <a:xfrm rot="19457599">
          <a:off x="4884179" y="1259947"/>
          <a:ext cx="1021500" cy="42890"/>
        </a:xfrm>
        <a:custGeom>
          <a:avLst/>
          <a:gdLst/>
          <a:ahLst/>
          <a:cxnLst/>
          <a:rect l="0" t="0" r="0" b="0"/>
          <a:pathLst>
            <a:path>
              <a:moveTo>
                <a:pt x="0" y="21445"/>
              </a:moveTo>
              <a:lnTo>
                <a:pt x="1021500" y="2144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5369391" y="1255855"/>
        <a:ext cx="51075" cy="51075"/>
      </dsp:txXfrm>
    </dsp:sp>
    <dsp:sp modelId="{7CD6C575-A106-624D-8758-AED19ED3BC28}">
      <dsp:nvSpPr>
        <dsp:cNvPr id="0" name=""/>
        <dsp:cNvSpPr/>
      </dsp:nvSpPr>
      <dsp:spPr>
        <a:xfrm>
          <a:off x="5809666" y="464879"/>
          <a:ext cx="2073684" cy="10368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endParaRPr lang="es-MX" sz="3300" kern="1200"/>
        </a:p>
      </dsp:txBody>
      <dsp:txXfrm>
        <a:off x="5840034" y="495247"/>
        <a:ext cx="2012948" cy="976106"/>
      </dsp:txXfrm>
    </dsp:sp>
    <dsp:sp modelId="{11F007D3-DE0E-5646-B443-57E106FAC07A}">
      <dsp:nvSpPr>
        <dsp:cNvPr id="0" name=""/>
        <dsp:cNvSpPr/>
      </dsp:nvSpPr>
      <dsp:spPr>
        <a:xfrm rot="2142401">
          <a:off x="4884179" y="1856131"/>
          <a:ext cx="1021500" cy="42890"/>
        </a:xfrm>
        <a:custGeom>
          <a:avLst/>
          <a:gdLst/>
          <a:ahLst/>
          <a:cxnLst/>
          <a:rect l="0" t="0" r="0" b="0"/>
          <a:pathLst>
            <a:path>
              <a:moveTo>
                <a:pt x="0" y="21445"/>
              </a:moveTo>
              <a:lnTo>
                <a:pt x="1021500" y="2144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5369391" y="1852039"/>
        <a:ext cx="51075" cy="51075"/>
      </dsp:txXfrm>
    </dsp:sp>
    <dsp:sp modelId="{51D0007E-650D-5C4C-A9A5-16E1F5252E15}">
      <dsp:nvSpPr>
        <dsp:cNvPr id="0" name=""/>
        <dsp:cNvSpPr/>
      </dsp:nvSpPr>
      <dsp:spPr>
        <a:xfrm>
          <a:off x="5809666" y="1657247"/>
          <a:ext cx="2073684" cy="10368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endParaRPr lang="es-MX" sz="3300" kern="1200"/>
        </a:p>
      </dsp:txBody>
      <dsp:txXfrm>
        <a:off x="5840034" y="1687615"/>
        <a:ext cx="2012948" cy="976106"/>
      </dsp:txXfrm>
    </dsp:sp>
    <dsp:sp modelId="{7CD1D087-5E7F-2241-878C-AF148FF5D7C8}">
      <dsp:nvSpPr>
        <dsp:cNvPr id="0" name=""/>
        <dsp:cNvSpPr/>
      </dsp:nvSpPr>
      <dsp:spPr>
        <a:xfrm rot="2829178">
          <a:off x="1881902" y="2899454"/>
          <a:ext cx="1219736" cy="42890"/>
        </a:xfrm>
        <a:custGeom>
          <a:avLst/>
          <a:gdLst/>
          <a:ahLst/>
          <a:cxnLst/>
          <a:rect l="0" t="0" r="0" b="0"/>
          <a:pathLst>
            <a:path>
              <a:moveTo>
                <a:pt x="0" y="21445"/>
              </a:moveTo>
              <a:lnTo>
                <a:pt x="1219736" y="214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2461277" y="2890405"/>
        <a:ext cx="60986" cy="60986"/>
      </dsp:txXfrm>
    </dsp:sp>
    <dsp:sp modelId="{2AFD00AD-C699-C64F-B7F5-EC2F50309A1E}">
      <dsp:nvSpPr>
        <dsp:cNvPr id="0" name=""/>
        <dsp:cNvSpPr/>
      </dsp:nvSpPr>
      <dsp:spPr>
        <a:xfrm>
          <a:off x="2906507" y="2849616"/>
          <a:ext cx="2073684" cy="10368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endParaRPr lang="es-MX" sz="3300" kern="1200"/>
        </a:p>
      </dsp:txBody>
      <dsp:txXfrm>
        <a:off x="2936875" y="2879984"/>
        <a:ext cx="2012948" cy="976106"/>
      </dsp:txXfrm>
    </dsp:sp>
    <dsp:sp modelId="{77FB7913-9CD2-DD40-BD82-7C03EC023B57}">
      <dsp:nvSpPr>
        <dsp:cNvPr id="0" name=""/>
        <dsp:cNvSpPr/>
      </dsp:nvSpPr>
      <dsp:spPr>
        <a:xfrm>
          <a:off x="4980192" y="3346592"/>
          <a:ext cx="829473" cy="42890"/>
        </a:xfrm>
        <a:custGeom>
          <a:avLst/>
          <a:gdLst/>
          <a:ahLst/>
          <a:cxnLst/>
          <a:rect l="0" t="0" r="0" b="0"/>
          <a:pathLst>
            <a:path>
              <a:moveTo>
                <a:pt x="0" y="21445"/>
              </a:moveTo>
              <a:lnTo>
                <a:pt x="829473" y="2144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5374192" y="3347300"/>
        <a:ext cx="41473" cy="41473"/>
      </dsp:txXfrm>
    </dsp:sp>
    <dsp:sp modelId="{8A7E0241-7AEB-884A-A953-DADD4095F345}">
      <dsp:nvSpPr>
        <dsp:cNvPr id="0" name=""/>
        <dsp:cNvSpPr/>
      </dsp:nvSpPr>
      <dsp:spPr>
        <a:xfrm>
          <a:off x="5809666" y="2849616"/>
          <a:ext cx="2073684" cy="10368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endParaRPr lang="es-MX" sz="3300" kern="1200"/>
        </a:p>
      </dsp:txBody>
      <dsp:txXfrm>
        <a:off x="5840034" y="2879984"/>
        <a:ext cx="2012948" cy="97610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548270-593C-484C-85E0-E6641297DFF3}">
      <dsp:nvSpPr>
        <dsp:cNvPr id="0" name=""/>
        <dsp:cNvSpPr/>
      </dsp:nvSpPr>
      <dsp:spPr>
        <a:xfrm rot="10800000">
          <a:off x="1425484" y="76754"/>
          <a:ext cx="4321025" cy="1167030"/>
        </a:xfrm>
        <a:prstGeom prst="homePlate">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4628" tIns="121920" rIns="227584" bIns="121920" numCol="1" spcCol="1270" anchor="ctr" anchorCtr="0">
          <a:noAutofit/>
        </a:bodyPr>
        <a:lstStyle/>
        <a:p>
          <a:pPr marL="0" lvl="0" indent="0" algn="ctr" defTabSz="1422400">
            <a:lnSpc>
              <a:spcPct val="90000"/>
            </a:lnSpc>
            <a:spcBef>
              <a:spcPct val="0"/>
            </a:spcBef>
            <a:spcAft>
              <a:spcPct val="35000"/>
            </a:spcAft>
            <a:buNone/>
          </a:pPr>
          <a:r>
            <a:rPr lang="es-MX" sz="3200" kern="1200"/>
            <a:t>Credencial para votar</a:t>
          </a:r>
        </a:p>
      </dsp:txBody>
      <dsp:txXfrm rot="10800000">
        <a:off x="1717241" y="76754"/>
        <a:ext cx="4029268" cy="1167030"/>
      </dsp:txXfrm>
    </dsp:sp>
    <dsp:sp modelId="{580D1162-C731-0F42-A967-482CE5ADD653}">
      <dsp:nvSpPr>
        <dsp:cNvPr id="0" name=""/>
        <dsp:cNvSpPr/>
      </dsp:nvSpPr>
      <dsp:spPr>
        <a:xfrm>
          <a:off x="751272" y="2426"/>
          <a:ext cx="1348422" cy="131568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1000" r="-21000"/>
          </a:stretch>
        </a:blip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8253D60-CBE4-A140-9669-258DD025371C}">
      <dsp:nvSpPr>
        <dsp:cNvPr id="0" name=""/>
        <dsp:cNvSpPr/>
      </dsp:nvSpPr>
      <dsp:spPr>
        <a:xfrm rot="10800000">
          <a:off x="1380136" y="1666481"/>
          <a:ext cx="4321025" cy="1167030"/>
        </a:xfrm>
        <a:prstGeom prst="homePlate">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4628" tIns="121920" rIns="227584" bIns="121920" numCol="1" spcCol="1270" anchor="ctr" anchorCtr="0">
          <a:noAutofit/>
        </a:bodyPr>
        <a:lstStyle/>
        <a:p>
          <a:pPr marL="0" lvl="0" indent="0" algn="ctr" defTabSz="1422400">
            <a:lnSpc>
              <a:spcPct val="90000"/>
            </a:lnSpc>
            <a:spcBef>
              <a:spcPct val="0"/>
            </a:spcBef>
            <a:spcAft>
              <a:spcPct val="35000"/>
            </a:spcAft>
            <a:buNone/>
          </a:pPr>
          <a:r>
            <a:rPr lang="es-MX" sz="3200" kern="1200"/>
            <a:t>Firma manuscrita digitalizada </a:t>
          </a:r>
        </a:p>
      </dsp:txBody>
      <dsp:txXfrm rot="10800000">
        <a:off x="1671893" y="1666481"/>
        <a:ext cx="4029268" cy="1167030"/>
      </dsp:txXfrm>
    </dsp:sp>
    <dsp:sp modelId="{111C5019-6618-4948-BB63-45AB5405A7B2}">
      <dsp:nvSpPr>
        <dsp:cNvPr id="0" name=""/>
        <dsp:cNvSpPr/>
      </dsp:nvSpPr>
      <dsp:spPr>
        <a:xfrm>
          <a:off x="796620" y="1666481"/>
          <a:ext cx="1167030" cy="1167030"/>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30000" r="-30000"/>
          </a:stretch>
        </a:blip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DF5F08A-975A-D14F-AD17-E8B3C84B9D1A}">
      <dsp:nvSpPr>
        <dsp:cNvPr id="0" name=""/>
        <dsp:cNvSpPr/>
      </dsp:nvSpPr>
      <dsp:spPr>
        <a:xfrm rot="10800000">
          <a:off x="1380136" y="3181879"/>
          <a:ext cx="4321025" cy="1167030"/>
        </a:xfrm>
        <a:prstGeom prst="homePlate">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4628" tIns="121920" rIns="227584" bIns="121920" numCol="1" spcCol="1270" anchor="ctr" anchorCtr="0">
          <a:noAutofit/>
        </a:bodyPr>
        <a:lstStyle/>
        <a:p>
          <a:pPr marL="0" lvl="0" indent="0" algn="ctr" defTabSz="1422400">
            <a:lnSpc>
              <a:spcPct val="90000"/>
            </a:lnSpc>
            <a:spcBef>
              <a:spcPct val="0"/>
            </a:spcBef>
            <a:spcAft>
              <a:spcPct val="35000"/>
            </a:spcAft>
            <a:buNone/>
          </a:pPr>
          <a:r>
            <a:rPr lang="es-MX" sz="3200" kern="1200"/>
            <a:t>Fotografía viva</a:t>
          </a:r>
        </a:p>
      </dsp:txBody>
      <dsp:txXfrm rot="10800000">
        <a:off x="1671893" y="3181879"/>
        <a:ext cx="4029268" cy="1167030"/>
      </dsp:txXfrm>
    </dsp:sp>
    <dsp:sp modelId="{3AA3EF13-6995-564A-BEEB-52E09C9C62A7}">
      <dsp:nvSpPr>
        <dsp:cNvPr id="0" name=""/>
        <dsp:cNvSpPr/>
      </dsp:nvSpPr>
      <dsp:spPr>
        <a:xfrm>
          <a:off x="796620" y="3181879"/>
          <a:ext cx="1167030" cy="1167030"/>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21000" b="-21000"/>
          </a:stretch>
        </a:blip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EB1AC7-1D2D-44A0-9005-1E15D20F90B9}" type="datetimeFigureOut">
              <a:rPr lang="es-MX" smtClean="0"/>
              <a:t>12/01/24</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B2BA25-5548-4FD4-BA98-AD7864E160AA}" type="slidenum">
              <a:rPr lang="es-MX" smtClean="0"/>
              <a:t>‹Nº›</a:t>
            </a:fld>
            <a:endParaRPr lang="es-MX"/>
          </a:p>
        </p:txBody>
      </p:sp>
    </p:spTree>
    <p:extLst>
      <p:ext uri="{BB962C8B-B14F-4D97-AF65-F5344CB8AC3E}">
        <p14:creationId xmlns:p14="http://schemas.microsoft.com/office/powerpoint/2010/main" val="1638347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5"/>
          </p:nvPr>
        </p:nvSpPr>
        <p:spPr/>
        <p:txBody>
          <a:bodyPr/>
          <a:lstStyle/>
          <a:p>
            <a:fld id="{19B2BA25-5548-4FD4-BA98-AD7864E160AA}" type="slidenum">
              <a:rPr lang="es-MX" smtClean="0"/>
              <a:t>1</a:t>
            </a:fld>
            <a:endParaRPr lang="es-MX"/>
          </a:p>
        </p:txBody>
      </p:sp>
    </p:spTree>
    <p:extLst>
      <p:ext uri="{BB962C8B-B14F-4D97-AF65-F5344CB8AC3E}">
        <p14:creationId xmlns:p14="http://schemas.microsoft.com/office/powerpoint/2010/main" val="27698283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a:p>
            <a:endParaRPr lang="es-MX" dirty="0"/>
          </a:p>
        </p:txBody>
      </p:sp>
      <p:sp>
        <p:nvSpPr>
          <p:cNvPr id="4" name="Marcador de número de diapositiva 3"/>
          <p:cNvSpPr>
            <a:spLocks noGrp="1"/>
          </p:cNvSpPr>
          <p:nvPr>
            <p:ph type="sldNum" sz="quarter" idx="5"/>
          </p:nvPr>
        </p:nvSpPr>
        <p:spPr/>
        <p:txBody>
          <a:bodyPr/>
          <a:lstStyle/>
          <a:p>
            <a:fld id="{19B2BA25-5548-4FD4-BA98-AD7864E160AA}" type="slidenum">
              <a:rPr lang="es-MX" smtClean="0"/>
              <a:t>11</a:t>
            </a:fld>
            <a:endParaRPr lang="es-MX"/>
          </a:p>
        </p:txBody>
      </p:sp>
    </p:spTree>
    <p:extLst>
      <p:ext uri="{BB962C8B-B14F-4D97-AF65-F5344CB8AC3E}">
        <p14:creationId xmlns:p14="http://schemas.microsoft.com/office/powerpoint/2010/main" val="23687410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19B2BA25-5548-4FD4-BA98-AD7864E160AA}" type="slidenum">
              <a:rPr lang="es-MX" smtClean="0"/>
              <a:t>12</a:t>
            </a:fld>
            <a:endParaRPr lang="es-MX"/>
          </a:p>
        </p:txBody>
      </p:sp>
    </p:spTree>
    <p:extLst>
      <p:ext uri="{BB962C8B-B14F-4D97-AF65-F5344CB8AC3E}">
        <p14:creationId xmlns:p14="http://schemas.microsoft.com/office/powerpoint/2010/main" val="11035361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19B2BA25-5548-4FD4-BA98-AD7864E160AA}" type="slidenum">
              <a:rPr lang="es-MX" smtClean="0"/>
              <a:t>13</a:t>
            </a:fld>
            <a:endParaRPr lang="es-MX"/>
          </a:p>
        </p:txBody>
      </p:sp>
    </p:spTree>
    <p:extLst>
      <p:ext uri="{BB962C8B-B14F-4D97-AF65-F5344CB8AC3E}">
        <p14:creationId xmlns:p14="http://schemas.microsoft.com/office/powerpoint/2010/main" val="29331797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19B2BA25-5548-4FD4-BA98-AD7864E160AA}" type="slidenum">
              <a:rPr lang="es-MX" smtClean="0"/>
              <a:t>14</a:t>
            </a:fld>
            <a:endParaRPr lang="es-MX"/>
          </a:p>
        </p:txBody>
      </p:sp>
    </p:spTree>
    <p:extLst>
      <p:ext uri="{BB962C8B-B14F-4D97-AF65-F5344CB8AC3E}">
        <p14:creationId xmlns:p14="http://schemas.microsoft.com/office/powerpoint/2010/main" val="17083516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5"/>
          </p:nvPr>
        </p:nvSpPr>
        <p:spPr/>
        <p:txBody>
          <a:bodyPr/>
          <a:lstStyle/>
          <a:p>
            <a:fld id="{19B2BA25-5548-4FD4-BA98-AD7864E160AA}" type="slidenum">
              <a:rPr lang="es-MX" smtClean="0"/>
              <a:t>16</a:t>
            </a:fld>
            <a:endParaRPr lang="es-MX"/>
          </a:p>
        </p:txBody>
      </p:sp>
    </p:spTree>
    <p:extLst>
      <p:ext uri="{BB962C8B-B14F-4D97-AF65-F5344CB8AC3E}">
        <p14:creationId xmlns:p14="http://schemas.microsoft.com/office/powerpoint/2010/main" val="10262632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19B2BA25-5548-4FD4-BA98-AD7864E160AA}" type="slidenum">
              <a:rPr lang="es-MX" smtClean="0"/>
              <a:t>17</a:t>
            </a:fld>
            <a:endParaRPr lang="es-MX"/>
          </a:p>
        </p:txBody>
      </p:sp>
    </p:spTree>
    <p:extLst>
      <p:ext uri="{BB962C8B-B14F-4D97-AF65-F5344CB8AC3E}">
        <p14:creationId xmlns:p14="http://schemas.microsoft.com/office/powerpoint/2010/main" val="41542946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19B2BA25-5548-4FD4-BA98-AD7864E160AA}" type="slidenum">
              <a:rPr lang="es-MX" smtClean="0"/>
              <a:t>18</a:t>
            </a:fld>
            <a:endParaRPr lang="es-MX"/>
          </a:p>
        </p:txBody>
      </p:sp>
    </p:spTree>
    <p:extLst>
      <p:ext uri="{BB962C8B-B14F-4D97-AF65-F5344CB8AC3E}">
        <p14:creationId xmlns:p14="http://schemas.microsoft.com/office/powerpoint/2010/main" val="3786635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5"/>
          </p:nvPr>
        </p:nvSpPr>
        <p:spPr/>
        <p:txBody>
          <a:bodyPr/>
          <a:lstStyle/>
          <a:p>
            <a:fld id="{19B2BA25-5548-4FD4-BA98-AD7864E160AA}" type="slidenum">
              <a:rPr lang="es-MX" smtClean="0"/>
              <a:t>3</a:t>
            </a:fld>
            <a:endParaRPr lang="es-MX"/>
          </a:p>
        </p:txBody>
      </p:sp>
    </p:spTree>
    <p:extLst>
      <p:ext uri="{BB962C8B-B14F-4D97-AF65-F5344CB8AC3E}">
        <p14:creationId xmlns:p14="http://schemas.microsoft.com/office/powerpoint/2010/main" val="1978827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5"/>
          </p:nvPr>
        </p:nvSpPr>
        <p:spPr/>
        <p:txBody>
          <a:bodyPr/>
          <a:lstStyle/>
          <a:p>
            <a:fld id="{19B2BA25-5548-4FD4-BA98-AD7864E160AA}" type="slidenum">
              <a:rPr lang="es-MX" smtClean="0"/>
              <a:t>4</a:t>
            </a:fld>
            <a:endParaRPr lang="es-MX"/>
          </a:p>
        </p:txBody>
      </p:sp>
    </p:spTree>
    <p:extLst>
      <p:ext uri="{BB962C8B-B14F-4D97-AF65-F5344CB8AC3E}">
        <p14:creationId xmlns:p14="http://schemas.microsoft.com/office/powerpoint/2010/main" val="404939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5"/>
          </p:nvPr>
        </p:nvSpPr>
        <p:spPr/>
        <p:txBody>
          <a:bodyPr/>
          <a:lstStyle/>
          <a:p>
            <a:fld id="{19B2BA25-5548-4FD4-BA98-AD7864E160AA}" type="slidenum">
              <a:rPr lang="es-MX" smtClean="0"/>
              <a:t>5</a:t>
            </a:fld>
            <a:endParaRPr lang="es-MX"/>
          </a:p>
        </p:txBody>
      </p:sp>
    </p:spTree>
    <p:extLst>
      <p:ext uri="{BB962C8B-B14F-4D97-AF65-F5344CB8AC3E}">
        <p14:creationId xmlns:p14="http://schemas.microsoft.com/office/powerpoint/2010/main" val="2139448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s-MX" dirty="0"/>
          </a:p>
        </p:txBody>
      </p:sp>
      <p:sp>
        <p:nvSpPr>
          <p:cNvPr id="4" name="Marcador de número de diapositiva 3"/>
          <p:cNvSpPr>
            <a:spLocks noGrp="1"/>
          </p:cNvSpPr>
          <p:nvPr>
            <p:ph type="sldNum" sz="quarter" idx="5"/>
          </p:nvPr>
        </p:nvSpPr>
        <p:spPr/>
        <p:txBody>
          <a:bodyPr/>
          <a:lstStyle/>
          <a:p>
            <a:fld id="{19B2BA25-5548-4FD4-BA98-AD7864E160AA}" type="slidenum">
              <a:rPr lang="es-MX" smtClean="0"/>
              <a:t>6</a:t>
            </a:fld>
            <a:endParaRPr lang="es-MX"/>
          </a:p>
        </p:txBody>
      </p:sp>
    </p:spTree>
    <p:extLst>
      <p:ext uri="{BB962C8B-B14F-4D97-AF65-F5344CB8AC3E}">
        <p14:creationId xmlns:p14="http://schemas.microsoft.com/office/powerpoint/2010/main" val="3709870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19B2BA25-5548-4FD4-BA98-AD7864E160AA}" type="slidenum">
              <a:rPr lang="es-MX" smtClean="0"/>
              <a:t>7</a:t>
            </a:fld>
            <a:endParaRPr lang="es-MX"/>
          </a:p>
        </p:txBody>
      </p:sp>
    </p:spTree>
    <p:extLst>
      <p:ext uri="{BB962C8B-B14F-4D97-AF65-F5344CB8AC3E}">
        <p14:creationId xmlns:p14="http://schemas.microsoft.com/office/powerpoint/2010/main" val="118635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19B2BA25-5548-4FD4-BA98-AD7864E160AA}" type="slidenum">
              <a:rPr lang="es-MX" smtClean="0"/>
              <a:t>8</a:t>
            </a:fld>
            <a:endParaRPr lang="es-MX"/>
          </a:p>
        </p:txBody>
      </p:sp>
    </p:spTree>
    <p:extLst>
      <p:ext uri="{BB962C8B-B14F-4D97-AF65-F5344CB8AC3E}">
        <p14:creationId xmlns:p14="http://schemas.microsoft.com/office/powerpoint/2010/main" val="1953858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19B2BA25-5548-4FD4-BA98-AD7864E160AA}" type="slidenum">
              <a:rPr lang="es-MX" smtClean="0"/>
              <a:t>9</a:t>
            </a:fld>
            <a:endParaRPr lang="es-MX"/>
          </a:p>
        </p:txBody>
      </p:sp>
    </p:spTree>
    <p:extLst>
      <p:ext uri="{BB962C8B-B14F-4D97-AF65-F5344CB8AC3E}">
        <p14:creationId xmlns:p14="http://schemas.microsoft.com/office/powerpoint/2010/main" val="4055082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19B2BA25-5548-4FD4-BA98-AD7864E160AA}" type="slidenum">
              <a:rPr lang="es-MX" smtClean="0"/>
              <a:t>10</a:t>
            </a:fld>
            <a:endParaRPr lang="es-MX"/>
          </a:p>
        </p:txBody>
      </p:sp>
    </p:spTree>
    <p:extLst>
      <p:ext uri="{BB962C8B-B14F-4D97-AF65-F5344CB8AC3E}">
        <p14:creationId xmlns:p14="http://schemas.microsoft.com/office/powerpoint/2010/main" val="2876524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5DA1021-B21C-4151-8D4F-25FF98CED45F}" type="datetimeFigureOut">
              <a:rPr lang="es-MX" smtClean="0"/>
              <a:t>12/01/24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125A138-AFEE-4D9E-B307-3F77C8F09DB8}" type="slidenum">
              <a:rPr lang="es-MX" smtClean="0"/>
              <a:t>‹Nº›</a:t>
            </a:fld>
            <a:endParaRPr lang="es-MX"/>
          </a:p>
        </p:txBody>
      </p:sp>
    </p:spTree>
    <p:extLst>
      <p:ext uri="{BB962C8B-B14F-4D97-AF65-F5344CB8AC3E}">
        <p14:creationId xmlns:p14="http://schemas.microsoft.com/office/powerpoint/2010/main" val="2426072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5DA1021-B21C-4151-8D4F-25FF98CED45F}" type="datetimeFigureOut">
              <a:rPr lang="es-MX" smtClean="0"/>
              <a:t>12/01/24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125A138-AFEE-4D9E-B307-3F77C8F09DB8}" type="slidenum">
              <a:rPr lang="es-MX" smtClean="0"/>
              <a:t>‹Nº›</a:t>
            </a:fld>
            <a:endParaRPr lang="es-MX"/>
          </a:p>
        </p:txBody>
      </p:sp>
    </p:spTree>
    <p:extLst>
      <p:ext uri="{BB962C8B-B14F-4D97-AF65-F5344CB8AC3E}">
        <p14:creationId xmlns:p14="http://schemas.microsoft.com/office/powerpoint/2010/main" val="3104670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5DA1021-B21C-4151-8D4F-25FF98CED45F}" type="datetimeFigureOut">
              <a:rPr lang="es-MX" smtClean="0"/>
              <a:t>12/01/24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125A138-AFEE-4D9E-B307-3F77C8F09DB8}" type="slidenum">
              <a:rPr lang="es-MX" smtClean="0"/>
              <a:t>‹Nº›</a:t>
            </a:fld>
            <a:endParaRPr lang="es-MX"/>
          </a:p>
        </p:txBody>
      </p:sp>
    </p:spTree>
    <p:extLst>
      <p:ext uri="{BB962C8B-B14F-4D97-AF65-F5344CB8AC3E}">
        <p14:creationId xmlns:p14="http://schemas.microsoft.com/office/powerpoint/2010/main" val="4146071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5DA1021-B21C-4151-8D4F-25FF98CED45F}" type="datetimeFigureOut">
              <a:rPr lang="es-MX" smtClean="0"/>
              <a:t>12/01/24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125A138-AFEE-4D9E-B307-3F77C8F09DB8}" type="slidenum">
              <a:rPr lang="es-MX" smtClean="0"/>
              <a:t>‹Nº›</a:t>
            </a:fld>
            <a:endParaRPr lang="es-MX"/>
          </a:p>
        </p:txBody>
      </p:sp>
    </p:spTree>
    <p:extLst>
      <p:ext uri="{BB962C8B-B14F-4D97-AF65-F5344CB8AC3E}">
        <p14:creationId xmlns:p14="http://schemas.microsoft.com/office/powerpoint/2010/main" val="2577348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5DA1021-B21C-4151-8D4F-25FF98CED45F}" type="datetimeFigureOut">
              <a:rPr lang="es-MX" smtClean="0"/>
              <a:t>12/01/24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125A138-AFEE-4D9E-B307-3F77C8F09DB8}" type="slidenum">
              <a:rPr lang="es-MX" smtClean="0"/>
              <a:t>‹Nº›</a:t>
            </a:fld>
            <a:endParaRPr lang="es-MX"/>
          </a:p>
        </p:txBody>
      </p:sp>
    </p:spTree>
    <p:extLst>
      <p:ext uri="{BB962C8B-B14F-4D97-AF65-F5344CB8AC3E}">
        <p14:creationId xmlns:p14="http://schemas.microsoft.com/office/powerpoint/2010/main" val="2252645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5DA1021-B21C-4151-8D4F-25FF98CED45F}" type="datetimeFigureOut">
              <a:rPr lang="es-MX" smtClean="0"/>
              <a:t>12/01/24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125A138-AFEE-4D9E-B307-3F77C8F09DB8}" type="slidenum">
              <a:rPr lang="es-MX" smtClean="0"/>
              <a:t>‹Nº›</a:t>
            </a:fld>
            <a:endParaRPr lang="es-MX"/>
          </a:p>
        </p:txBody>
      </p:sp>
    </p:spTree>
    <p:extLst>
      <p:ext uri="{BB962C8B-B14F-4D97-AF65-F5344CB8AC3E}">
        <p14:creationId xmlns:p14="http://schemas.microsoft.com/office/powerpoint/2010/main" val="1593471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5DA1021-B21C-4151-8D4F-25FF98CED45F}" type="datetimeFigureOut">
              <a:rPr lang="es-MX" smtClean="0"/>
              <a:t>12/01/24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E125A138-AFEE-4D9E-B307-3F77C8F09DB8}" type="slidenum">
              <a:rPr lang="es-MX" smtClean="0"/>
              <a:t>‹Nº›</a:t>
            </a:fld>
            <a:endParaRPr lang="es-MX"/>
          </a:p>
        </p:txBody>
      </p:sp>
    </p:spTree>
    <p:extLst>
      <p:ext uri="{BB962C8B-B14F-4D97-AF65-F5344CB8AC3E}">
        <p14:creationId xmlns:p14="http://schemas.microsoft.com/office/powerpoint/2010/main" val="797447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5DA1021-B21C-4151-8D4F-25FF98CED45F}" type="datetimeFigureOut">
              <a:rPr lang="es-MX" smtClean="0"/>
              <a:t>12/01/24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E125A138-AFEE-4D9E-B307-3F77C8F09DB8}" type="slidenum">
              <a:rPr lang="es-MX" smtClean="0"/>
              <a:t>‹Nº›</a:t>
            </a:fld>
            <a:endParaRPr lang="es-MX"/>
          </a:p>
        </p:txBody>
      </p:sp>
    </p:spTree>
    <p:extLst>
      <p:ext uri="{BB962C8B-B14F-4D97-AF65-F5344CB8AC3E}">
        <p14:creationId xmlns:p14="http://schemas.microsoft.com/office/powerpoint/2010/main" val="3725336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DA1021-B21C-4151-8D4F-25FF98CED45F}" type="datetimeFigureOut">
              <a:rPr lang="es-MX" smtClean="0"/>
              <a:t>12/01/24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E125A138-AFEE-4D9E-B307-3F77C8F09DB8}" type="slidenum">
              <a:rPr lang="es-MX" smtClean="0"/>
              <a:t>‹Nº›</a:t>
            </a:fld>
            <a:endParaRPr lang="es-MX"/>
          </a:p>
        </p:txBody>
      </p:sp>
    </p:spTree>
    <p:extLst>
      <p:ext uri="{BB962C8B-B14F-4D97-AF65-F5344CB8AC3E}">
        <p14:creationId xmlns:p14="http://schemas.microsoft.com/office/powerpoint/2010/main" val="1230372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5DA1021-B21C-4151-8D4F-25FF98CED45F}" type="datetimeFigureOut">
              <a:rPr lang="es-MX" smtClean="0"/>
              <a:t>12/01/24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125A138-AFEE-4D9E-B307-3F77C8F09DB8}" type="slidenum">
              <a:rPr lang="es-MX" smtClean="0"/>
              <a:t>‹Nº›</a:t>
            </a:fld>
            <a:endParaRPr lang="es-MX"/>
          </a:p>
        </p:txBody>
      </p:sp>
    </p:spTree>
    <p:extLst>
      <p:ext uri="{BB962C8B-B14F-4D97-AF65-F5344CB8AC3E}">
        <p14:creationId xmlns:p14="http://schemas.microsoft.com/office/powerpoint/2010/main" val="970539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5DA1021-B21C-4151-8D4F-25FF98CED45F}" type="datetimeFigureOut">
              <a:rPr lang="es-MX" smtClean="0"/>
              <a:t>12/01/24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125A138-AFEE-4D9E-B307-3F77C8F09DB8}" type="slidenum">
              <a:rPr lang="es-MX" smtClean="0"/>
              <a:t>‹Nº›</a:t>
            </a:fld>
            <a:endParaRPr lang="es-MX"/>
          </a:p>
        </p:txBody>
      </p:sp>
    </p:spTree>
    <p:extLst>
      <p:ext uri="{BB962C8B-B14F-4D97-AF65-F5344CB8AC3E}">
        <p14:creationId xmlns:p14="http://schemas.microsoft.com/office/powerpoint/2010/main" val="4064913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DA1021-B21C-4151-8D4F-25FF98CED45F}" type="datetimeFigureOut">
              <a:rPr lang="es-MX" smtClean="0"/>
              <a:t>12/01/24</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25A138-AFEE-4D9E-B307-3F77C8F09DB8}" type="slidenum">
              <a:rPr lang="es-MX" smtClean="0"/>
              <a:t>‹Nº›</a:t>
            </a:fld>
            <a:endParaRPr lang="es-MX"/>
          </a:p>
        </p:txBody>
      </p:sp>
    </p:spTree>
    <p:extLst>
      <p:ext uri="{BB962C8B-B14F-4D97-AF65-F5344CB8AC3E}">
        <p14:creationId xmlns:p14="http://schemas.microsoft.com/office/powerpoint/2010/main" val="1017647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cid:image004.png@01DA00DE.71D07EC0"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mailto:noemi.sabino@ieeq.mx" TargetMode="External"/><Relationship Id="rId4" Type="http://schemas.openxmlformats.org/officeDocument/2006/relationships/hyperlink" Target="mailto:uaip@ieeq.mx" TargetMode="Externa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Layout" Target="../diagrams/layout1.xml"/><Relationship Id="rId7" Type="http://schemas.openxmlformats.org/officeDocument/2006/relationships/image" Target="../media/image1.jpg"/><Relationship Id="rId12" Type="http://schemas.microsoft.com/office/2007/relationships/diagramDrawing" Target="../diagrams/drawing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diagramColors" Target="../diagrams/colors2.xml"/><Relationship Id="rId5" Type="http://schemas.openxmlformats.org/officeDocument/2006/relationships/diagramColors" Target="../diagrams/colors1.xml"/><Relationship Id="rId10" Type="http://schemas.openxmlformats.org/officeDocument/2006/relationships/diagramQuickStyle" Target="../diagrams/quickStyle2.xml"/><Relationship Id="rId4" Type="http://schemas.openxmlformats.org/officeDocument/2006/relationships/diagramQuickStyle" Target="../diagrams/quickStyle1.xml"/><Relationship Id="rId9"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jpg"/><Relationship Id="rId7" Type="http://schemas.openxmlformats.org/officeDocument/2006/relationships/diagramColors" Target="../diagrams/colors3.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4.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jpg"/><Relationship Id="rId7" Type="http://schemas.openxmlformats.org/officeDocument/2006/relationships/diagramColors" Target="../diagrams/colors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jpg"/><Relationship Id="rId7" Type="http://schemas.openxmlformats.org/officeDocument/2006/relationships/diagramColors" Target="../diagrams/colors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7.xml.rels><?xml version="1.0" encoding="UTF-8" standalone="yes"?>
<Relationships xmlns="http://schemas.openxmlformats.org/package/2006/relationships"><Relationship Id="rId8" Type="http://schemas.openxmlformats.org/officeDocument/2006/relationships/image" Target="../media/image1.jpg"/><Relationship Id="rId13" Type="http://schemas.microsoft.com/office/2007/relationships/diagramDrawing" Target="../diagrams/drawing7.xml"/><Relationship Id="rId3" Type="http://schemas.openxmlformats.org/officeDocument/2006/relationships/diagramData" Target="../diagrams/data6.xml"/><Relationship Id="rId7" Type="http://schemas.microsoft.com/office/2007/relationships/diagramDrawing" Target="../diagrams/drawing6.xml"/><Relationship Id="rId12" Type="http://schemas.openxmlformats.org/officeDocument/2006/relationships/diagramColors" Target="../diagrams/colors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diagramQuickStyle" Target="../diagrams/quickStyle7.xml"/><Relationship Id="rId5" Type="http://schemas.openxmlformats.org/officeDocument/2006/relationships/diagramQuickStyle" Target="../diagrams/quickStyle6.xml"/><Relationship Id="rId10" Type="http://schemas.openxmlformats.org/officeDocument/2006/relationships/diagramLayout" Target="../diagrams/layout7.xml"/><Relationship Id="rId4" Type="http://schemas.openxmlformats.org/officeDocument/2006/relationships/diagramLayout" Target="../diagrams/layout6.xml"/><Relationship Id="rId9" Type="http://schemas.openxmlformats.org/officeDocument/2006/relationships/diagramData" Target="../diagrams/data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99A6C-F3D4-3E21-53AA-40BF66A56117}"/>
              </a:ext>
            </a:extLst>
          </p:cNvPr>
          <p:cNvSpPr>
            <a:spLocks noGrp="1"/>
          </p:cNvSpPr>
          <p:nvPr>
            <p:ph type="ctrTitle"/>
          </p:nvPr>
        </p:nvSpPr>
        <p:spPr/>
        <p:txBody>
          <a:bodyPr/>
          <a:lstStyle/>
          <a:p>
            <a:endParaRPr lang="es-MX"/>
          </a:p>
        </p:txBody>
      </p:sp>
      <p:pic>
        <p:nvPicPr>
          <p:cNvPr id="5" name="Imagen 4" descr="Texto&#10;&#10;Descripción generada automáticamente">
            <a:extLst>
              <a:ext uri="{FF2B5EF4-FFF2-40B4-BE49-F238E27FC236}">
                <a16:creationId xmlns:a16="http://schemas.microsoft.com/office/drawing/2014/main" id="{BB1DB5D9-25F2-0AB6-1EAD-C6005C21ED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220200" cy="6858000"/>
          </a:xfrm>
          <a:prstGeom prst="rect">
            <a:avLst/>
          </a:prstGeom>
        </p:spPr>
      </p:pic>
      <p:sp>
        <p:nvSpPr>
          <p:cNvPr id="3" name="Subtítulo 2">
            <a:extLst>
              <a:ext uri="{FF2B5EF4-FFF2-40B4-BE49-F238E27FC236}">
                <a16:creationId xmlns:a16="http://schemas.microsoft.com/office/drawing/2014/main" id="{40230C5D-6634-5C59-09CE-625F4F831E94}"/>
              </a:ext>
            </a:extLst>
          </p:cNvPr>
          <p:cNvSpPr>
            <a:spLocks noGrp="1"/>
          </p:cNvSpPr>
          <p:nvPr>
            <p:ph type="subTitle" idx="1"/>
          </p:nvPr>
        </p:nvSpPr>
        <p:spPr>
          <a:xfrm>
            <a:off x="1185998" y="1515835"/>
            <a:ext cx="6848203" cy="4384903"/>
          </a:xfrm>
        </p:spPr>
        <p:txBody>
          <a:bodyPr>
            <a:noAutofit/>
          </a:bodyPr>
          <a:lstStyle/>
          <a:p>
            <a:r>
              <a:rPr lang="es-MX" sz="3200">
                <a:solidFill>
                  <a:srgbClr val="7030A0"/>
                </a:solidFill>
                <a:latin typeface="Futura Medium" panose="020B0602020204020303" pitchFamily="34" charset="-79"/>
                <a:cs typeface="Futura Medium" panose="020B0602020204020303" pitchFamily="34" charset="-79"/>
              </a:rPr>
              <a:t>OBLIGACIONES DE TRANSPARENCIA Y PROTECCIÓN DE DATOS PERSONALES</a:t>
            </a:r>
          </a:p>
          <a:p>
            <a:endParaRPr lang="es-MX" sz="2800">
              <a:solidFill>
                <a:srgbClr val="7030A0"/>
              </a:solidFill>
              <a:latin typeface="Futura Medium" panose="020B0602020204020303" pitchFamily="34" charset="-79"/>
              <a:cs typeface="Futura Medium" panose="020B0602020204020303" pitchFamily="34" charset="-79"/>
            </a:endParaRPr>
          </a:p>
          <a:p>
            <a:r>
              <a:rPr lang="es-MX" sz="2800">
                <a:solidFill>
                  <a:srgbClr val="7030A0"/>
                </a:solidFill>
                <a:latin typeface="Futura Medium" panose="020B0602020204020303" pitchFamily="34" charset="-79"/>
                <a:cs typeface="Futura Medium" panose="020B0602020204020303" pitchFamily="34" charset="-79"/>
              </a:rPr>
              <a:t>Aspirantes a candidaturas independientes</a:t>
            </a:r>
          </a:p>
          <a:p>
            <a:endParaRPr lang="es-MX" sz="2000">
              <a:solidFill>
                <a:srgbClr val="7030A0"/>
              </a:solidFill>
              <a:latin typeface="Futura Medium" panose="020B0602020204020303" pitchFamily="34" charset="-79"/>
              <a:cs typeface="Futura Medium" panose="020B0602020204020303" pitchFamily="34" charset="-79"/>
            </a:endParaRPr>
          </a:p>
          <a:p>
            <a:pPr algn="r"/>
            <a:r>
              <a:rPr lang="es-MX" sz="1700">
                <a:latin typeface="Futura Medium" panose="020B0602020204020303" pitchFamily="34" charset="-79"/>
                <a:cs typeface="Futura Medium" panose="020B0602020204020303" pitchFamily="34" charset="-79"/>
              </a:rPr>
              <a:t>Unidad de Transparencia</a:t>
            </a:r>
          </a:p>
          <a:p>
            <a:pPr algn="r"/>
            <a:endParaRPr lang="es-MX" sz="1700">
              <a:latin typeface="Futura Medium" panose="020B0602020204020303" pitchFamily="34" charset="-79"/>
              <a:cs typeface="Futura Medium" panose="020B0602020204020303" pitchFamily="34" charset="-79"/>
            </a:endParaRPr>
          </a:p>
          <a:p>
            <a:endParaRPr lang="es-MX" sz="2000">
              <a:solidFill>
                <a:srgbClr val="7030A0"/>
              </a:solidFill>
              <a:latin typeface="Futura Medium" panose="020B0602020204020303" pitchFamily="34" charset="-79"/>
              <a:cs typeface="Futura Medium" panose="020B0602020204020303" pitchFamily="34" charset="-79"/>
            </a:endParaRPr>
          </a:p>
          <a:p>
            <a:endParaRPr lang="es-MX" sz="2000">
              <a:solidFill>
                <a:srgbClr val="7030A0"/>
              </a:solidFill>
              <a:latin typeface="Futura Medium" panose="020B0602020204020303" pitchFamily="34" charset="-79"/>
              <a:cs typeface="Futura Medium" panose="020B0602020204020303" pitchFamily="34" charset="-79"/>
            </a:endParaRPr>
          </a:p>
          <a:p>
            <a:endParaRPr lang="es-MX" sz="2000">
              <a:solidFill>
                <a:srgbClr val="7030A0"/>
              </a:solidFill>
              <a:latin typeface="Futura Medium" panose="020B0602020204020303" pitchFamily="34" charset="-79"/>
              <a:cs typeface="Futura Medium" panose="020B0602020204020303" pitchFamily="34" charset="-79"/>
            </a:endParaRPr>
          </a:p>
          <a:p>
            <a:endParaRPr lang="es-MX" sz="2000">
              <a:solidFill>
                <a:srgbClr val="7030A0"/>
              </a:solidFill>
              <a:latin typeface="Futura Medium" panose="020B0602020204020303" pitchFamily="34" charset="-79"/>
              <a:cs typeface="Futura Medium" panose="020B0602020204020303" pitchFamily="34" charset="-79"/>
            </a:endParaRPr>
          </a:p>
          <a:p>
            <a:r>
              <a:rPr lang="es-MX" sz="2000">
                <a:solidFill>
                  <a:srgbClr val="7030A0"/>
                </a:solidFill>
                <a:latin typeface="Futura Medium" panose="020B0602020204020303" pitchFamily="34" charset="-79"/>
                <a:cs typeface="Futura Medium" panose="020B0602020204020303" pitchFamily="34" charset="-79"/>
              </a:rPr>
              <a:t> </a:t>
            </a:r>
          </a:p>
        </p:txBody>
      </p:sp>
    </p:spTree>
    <p:extLst>
      <p:ext uri="{BB962C8B-B14F-4D97-AF65-F5344CB8AC3E}">
        <p14:creationId xmlns:p14="http://schemas.microsoft.com/office/powerpoint/2010/main" val="3460251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2D7DC3-BEDA-6B6A-06A4-33C7D9D46E1B}"/>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BBAB1FFF-85E5-C748-4881-020D94BD624C}"/>
              </a:ext>
            </a:extLst>
          </p:cNvPr>
          <p:cNvSpPr>
            <a:spLocks noGrp="1"/>
          </p:cNvSpPr>
          <p:nvPr>
            <p:ph idx="1"/>
          </p:nvPr>
        </p:nvSpPr>
        <p:spPr/>
        <p:txBody>
          <a:bodyPr/>
          <a:lstStyle/>
          <a:p>
            <a:endParaRPr lang="es-MX"/>
          </a:p>
        </p:txBody>
      </p:sp>
      <p:pic>
        <p:nvPicPr>
          <p:cNvPr id="4" name="Imagen 3" descr="Texto&#10;&#10;Descripción generada automáticamente">
            <a:extLst>
              <a:ext uri="{FF2B5EF4-FFF2-40B4-BE49-F238E27FC236}">
                <a16:creationId xmlns:a16="http://schemas.microsoft.com/office/drawing/2014/main" id="{83C7319A-D0F2-5BD5-8CC7-5C7822D70F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97" y="0"/>
            <a:ext cx="9144000" cy="6858000"/>
          </a:xfrm>
          <a:prstGeom prst="rect">
            <a:avLst/>
          </a:prstGeom>
        </p:spPr>
      </p:pic>
      <p:sp>
        <p:nvSpPr>
          <p:cNvPr id="5" name="Título 9">
            <a:extLst>
              <a:ext uri="{FF2B5EF4-FFF2-40B4-BE49-F238E27FC236}">
                <a16:creationId xmlns:a16="http://schemas.microsoft.com/office/drawing/2014/main" id="{DFDA85A4-41AF-3DFB-2D0D-B42D87B39E97}"/>
              </a:ext>
            </a:extLst>
          </p:cNvPr>
          <p:cNvSpPr txBox="1">
            <a:spLocks/>
          </p:cNvSpPr>
          <p:nvPr/>
        </p:nvSpPr>
        <p:spPr>
          <a:xfrm>
            <a:off x="734291" y="1074887"/>
            <a:ext cx="7886700" cy="75073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s-MX" sz="2900">
                <a:solidFill>
                  <a:schemeClr val="bg1">
                    <a:lumMod val="50000"/>
                    <a:lumOff val="50000"/>
                  </a:schemeClr>
                </a:solidFill>
                <a:latin typeface="+mn-lt"/>
              </a:rPr>
              <a:t>: </a:t>
            </a:r>
            <a:r>
              <a:rPr lang="es-MX" sz="2500" b="1">
                <a:solidFill>
                  <a:srgbClr val="6E4A6E"/>
                </a:solidFill>
                <a:latin typeface="+mn-lt"/>
              </a:rPr>
              <a:t>Aviso de privacidad simplificado e integral </a:t>
            </a:r>
            <a:endParaRPr lang="es-MX" sz="2500" b="1">
              <a:solidFill>
                <a:schemeClr val="bg1"/>
              </a:solidFill>
              <a:latin typeface="+mn-lt"/>
            </a:endParaRPr>
          </a:p>
          <a:p>
            <a:pPr>
              <a:lnSpc>
                <a:spcPct val="100000"/>
              </a:lnSpc>
            </a:pPr>
            <a:endParaRPr lang="es-MX" sz="2700" baseline="-25000">
              <a:solidFill>
                <a:schemeClr val="bg1">
                  <a:lumMod val="50000"/>
                  <a:lumOff val="50000"/>
                </a:schemeClr>
              </a:solidFill>
            </a:endParaRPr>
          </a:p>
        </p:txBody>
      </p:sp>
      <p:graphicFrame>
        <p:nvGraphicFramePr>
          <p:cNvPr id="8" name="Tabla 7">
            <a:extLst>
              <a:ext uri="{FF2B5EF4-FFF2-40B4-BE49-F238E27FC236}">
                <a16:creationId xmlns:a16="http://schemas.microsoft.com/office/drawing/2014/main" id="{45D377E0-FD78-A23B-C0F3-CD28D05A84E5}"/>
              </a:ext>
            </a:extLst>
          </p:cNvPr>
          <p:cNvGraphicFramePr>
            <a:graphicFrameLocks noGrp="1"/>
          </p:cNvGraphicFramePr>
          <p:nvPr>
            <p:extLst>
              <p:ext uri="{D42A27DB-BD31-4B8C-83A1-F6EECF244321}">
                <p14:modId xmlns:p14="http://schemas.microsoft.com/office/powerpoint/2010/main" val="1126591895"/>
              </p:ext>
            </p:extLst>
          </p:nvPr>
        </p:nvGraphicFramePr>
        <p:xfrm>
          <a:off x="734291" y="1660946"/>
          <a:ext cx="7404100" cy="4754880"/>
        </p:xfrm>
        <a:graphic>
          <a:graphicData uri="http://schemas.openxmlformats.org/drawingml/2006/table">
            <a:tbl>
              <a:tblPr firstRow="1" bandRow="1">
                <a:tableStyleId>{1E171933-4619-4E11-9A3F-F7608DF75F80}</a:tableStyleId>
              </a:tblPr>
              <a:tblGrid>
                <a:gridCol w="7404100">
                  <a:extLst>
                    <a:ext uri="{9D8B030D-6E8A-4147-A177-3AD203B41FA5}">
                      <a16:colId xmlns:a16="http://schemas.microsoft.com/office/drawing/2014/main" val="1995258802"/>
                    </a:ext>
                  </a:extLst>
                </a:gridCol>
              </a:tblGrid>
              <a:tr h="356690">
                <a:tc>
                  <a:txBody>
                    <a:bodyPr/>
                    <a:lstStyle/>
                    <a:p>
                      <a:pPr algn="ctr"/>
                      <a:r>
                        <a:rPr lang="es-MX"/>
                        <a:t>Elementos</a:t>
                      </a:r>
                    </a:p>
                  </a:txBody>
                  <a:tcPr>
                    <a:solidFill>
                      <a:srgbClr val="A067A1"/>
                    </a:solidFill>
                  </a:tcPr>
                </a:tc>
                <a:extLst>
                  <a:ext uri="{0D108BD9-81ED-4DB2-BD59-A6C34878D82A}">
                    <a16:rowId xmlns:a16="http://schemas.microsoft.com/office/drawing/2014/main" val="491796725"/>
                  </a:ext>
                </a:extLst>
              </a:tr>
              <a:tr h="250243">
                <a:tc>
                  <a:txBody>
                    <a:bodyPr/>
                    <a:lstStyle/>
                    <a:p>
                      <a:pPr algn="l"/>
                      <a:r>
                        <a:rPr lang="es-MX" sz="1800" b="1"/>
                        <a:t>1. </a:t>
                      </a:r>
                      <a:r>
                        <a:rPr lang="es-MX" sz="1800"/>
                        <a:t>Denominación de responsable (IEEQ-ACI)</a:t>
                      </a:r>
                      <a:endParaRPr lang="es-MX" sz="1800">
                        <a:latin typeface="+mn-lt"/>
                      </a:endParaRPr>
                    </a:p>
                  </a:txBody>
                  <a:tcPr/>
                </a:tc>
                <a:extLst>
                  <a:ext uri="{0D108BD9-81ED-4DB2-BD59-A6C34878D82A}">
                    <a16:rowId xmlns:a16="http://schemas.microsoft.com/office/drawing/2014/main" val="1023268292"/>
                  </a:ext>
                </a:extLst>
              </a:tr>
              <a:tr h="356690">
                <a:tc>
                  <a:txBody>
                    <a:bodyPr/>
                    <a:lstStyle/>
                    <a:p>
                      <a:r>
                        <a:rPr lang="es-MX" b="1"/>
                        <a:t>2. </a:t>
                      </a:r>
                      <a:r>
                        <a:rPr lang="es-MX"/>
                        <a:t>Domicilio de responsable del tratamiento de los datos. </a:t>
                      </a:r>
                      <a:endParaRPr lang="es-MX">
                        <a:latin typeface="+mn-lt"/>
                      </a:endParaRPr>
                    </a:p>
                  </a:txBody>
                  <a:tcPr/>
                </a:tc>
                <a:extLst>
                  <a:ext uri="{0D108BD9-81ED-4DB2-BD59-A6C34878D82A}">
                    <a16:rowId xmlns:a16="http://schemas.microsoft.com/office/drawing/2014/main" val="2349025047"/>
                  </a:ext>
                </a:extLst>
              </a:tr>
              <a:tr h="356690">
                <a:tc>
                  <a:txBody>
                    <a:bodyPr/>
                    <a:lstStyle/>
                    <a:p>
                      <a:r>
                        <a:rPr lang="es-MX" b="1"/>
                        <a:t>3. </a:t>
                      </a:r>
                      <a:r>
                        <a:rPr lang="es-MX"/>
                        <a:t>Finalidades del tratamiento, especificar las que requieren consentimiento. </a:t>
                      </a:r>
                      <a:endParaRPr lang="es-MX">
                        <a:latin typeface="+mn-lt"/>
                      </a:endParaRPr>
                    </a:p>
                  </a:txBody>
                  <a:tcPr/>
                </a:tc>
                <a:extLst>
                  <a:ext uri="{0D108BD9-81ED-4DB2-BD59-A6C34878D82A}">
                    <a16:rowId xmlns:a16="http://schemas.microsoft.com/office/drawing/2014/main" val="3722339927"/>
                  </a:ext>
                </a:extLst>
              </a:tr>
              <a:tr h="356690">
                <a:tc>
                  <a:txBody>
                    <a:bodyPr/>
                    <a:lstStyle/>
                    <a:p>
                      <a:r>
                        <a:rPr lang="es-MX" b="1"/>
                        <a:t>4. </a:t>
                      </a:r>
                      <a:r>
                        <a:rPr lang="es-MX"/>
                        <a:t>Datos personales sometidos a tratamiento. </a:t>
                      </a:r>
                      <a:endParaRPr lang="es-MX">
                        <a:latin typeface="+mn-lt"/>
                      </a:endParaRPr>
                    </a:p>
                  </a:txBody>
                  <a:tcPr/>
                </a:tc>
                <a:extLst>
                  <a:ext uri="{0D108BD9-81ED-4DB2-BD59-A6C34878D82A}">
                    <a16:rowId xmlns:a16="http://schemas.microsoft.com/office/drawing/2014/main" val="144521348"/>
                  </a:ext>
                </a:extLst>
              </a:tr>
              <a:tr h="356690">
                <a:tc>
                  <a:txBody>
                    <a:bodyPr/>
                    <a:lstStyle/>
                    <a:p>
                      <a:r>
                        <a:rPr lang="es-MX" b="1"/>
                        <a:t>5. </a:t>
                      </a:r>
                      <a:r>
                        <a:rPr lang="es-MX"/>
                        <a:t>Si se realizarán transferencias de datos (receptores y finalidad). </a:t>
                      </a:r>
                      <a:endParaRPr lang="es-MX">
                        <a:latin typeface="+mn-lt"/>
                      </a:endParaRPr>
                    </a:p>
                  </a:txBody>
                  <a:tcPr/>
                </a:tc>
                <a:extLst>
                  <a:ext uri="{0D108BD9-81ED-4DB2-BD59-A6C34878D82A}">
                    <a16:rowId xmlns:a16="http://schemas.microsoft.com/office/drawing/2014/main" val="2805539458"/>
                  </a:ext>
                </a:extLst>
              </a:tr>
              <a:tr h="356690">
                <a:tc>
                  <a:txBody>
                    <a:bodyPr/>
                    <a:lstStyle/>
                    <a:p>
                      <a:r>
                        <a:rPr lang="es-MX" b="1"/>
                        <a:t>6.</a:t>
                      </a:r>
                      <a:r>
                        <a:rPr lang="es-MX"/>
                        <a:t> Mecanismos y medios para que se manifieste la negativa del tratamiento. </a:t>
                      </a:r>
                      <a:endParaRPr lang="es-MX">
                        <a:latin typeface="+mn-lt"/>
                      </a:endParaRPr>
                    </a:p>
                  </a:txBody>
                  <a:tcPr/>
                </a:tc>
                <a:extLst>
                  <a:ext uri="{0D108BD9-81ED-4DB2-BD59-A6C34878D82A}">
                    <a16:rowId xmlns:a16="http://schemas.microsoft.com/office/drawing/2014/main" val="3593645890"/>
                  </a:ext>
                </a:extLst>
              </a:tr>
              <a:tr h="356690">
                <a:tc>
                  <a:txBody>
                    <a:bodyPr/>
                    <a:lstStyle/>
                    <a:p>
                      <a:r>
                        <a:rPr lang="es-MX" b="1"/>
                        <a:t>7.</a:t>
                      </a:r>
                      <a:r>
                        <a:rPr lang="es-MX"/>
                        <a:t> Sitio donde se puede consultar el aviso integral (solo en simplificado). </a:t>
                      </a:r>
                      <a:endParaRPr lang="es-MX">
                        <a:latin typeface="+mn-lt"/>
                      </a:endParaRPr>
                    </a:p>
                  </a:txBody>
                  <a:tcPr/>
                </a:tc>
                <a:extLst>
                  <a:ext uri="{0D108BD9-81ED-4DB2-BD59-A6C34878D82A}">
                    <a16:rowId xmlns:a16="http://schemas.microsoft.com/office/drawing/2014/main" val="2226666729"/>
                  </a:ext>
                </a:extLst>
              </a:tr>
              <a:tr h="356690">
                <a:tc>
                  <a:txBody>
                    <a:bodyPr/>
                    <a:lstStyle/>
                    <a:p>
                      <a:r>
                        <a:rPr lang="es-MX" b="1"/>
                        <a:t>8. </a:t>
                      </a:r>
                      <a:r>
                        <a:rPr lang="es-MX"/>
                        <a:t>Fundamento legal que otorga facultades para recabar los datos. </a:t>
                      </a:r>
                      <a:endParaRPr lang="es-MX">
                        <a:latin typeface="+mn-lt"/>
                      </a:endParaRPr>
                    </a:p>
                  </a:txBody>
                  <a:tcPr/>
                </a:tc>
                <a:extLst>
                  <a:ext uri="{0D108BD9-81ED-4DB2-BD59-A6C34878D82A}">
                    <a16:rowId xmlns:a16="http://schemas.microsoft.com/office/drawing/2014/main" val="4172784134"/>
                  </a:ext>
                </a:extLst>
              </a:tr>
              <a:tr h="356690">
                <a:tc>
                  <a:txBody>
                    <a:bodyPr/>
                    <a:lstStyle/>
                    <a:p>
                      <a:r>
                        <a:rPr lang="es-MX" b="1"/>
                        <a:t>9.</a:t>
                      </a:r>
                      <a:r>
                        <a:rPr lang="es-MX"/>
                        <a:t> Mecanismos, medios y procedimientos para ejercer los derechos ARCO. </a:t>
                      </a:r>
                      <a:endParaRPr lang="es-MX">
                        <a:latin typeface="+mn-lt"/>
                      </a:endParaRPr>
                    </a:p>
                  </a:txBody>
                  <a:tcPr/>
                </a:tc>
                <a:extLst>
                  <a:ext uri="{0D108BD9-81ED-4DB2-BD59-A6C34878D82A}">
                    <a16:rowId xmlns:a16="http://schemas.microsoft.com/office/drawing/2014/main" val="1350439025"/>
                  </a:ext>
                </a:extLst>
              </a:tr>
              <a:tr h="356690">
                <a:tc>
                  <a:txBody>
                    <a:bodyPr/>
                    <a:lstStyle/>
                    <a:p>
                      <a:r>
                        <a:rPr lang="es-MX" b="1"/>
                        <a:t>10. </a:t>
                      </a:r>
                      <a:r>
                        <a:rPr lang="es-MX"/>
                        <a:t>Posibilidad de portabilidad de datos y su alcance. </a:t>
                      </a:r>
                      <a:endParaRPr lang="es-MX">
                        <a:latin typeface="+mn-lt"/>
                      </a:endParaRPr>
                    </a:p>
                  </a:txBody>
                  <a:tcPr/>
                </a:tc>
                <a:extLst>
                  <a:ext uri="{0D108BD9-81ED-4DB2-BD59-A6C34878D82A}">
                    <a16:rowId xmlns:a16="http://schemas.microsoft.com/office/drawing/2014/main" val="599567222"/>
                  </a:ext>
                </a:extLst>
              </a:tr>
              <a:tr h="351804">
                <a:tc>
                  <a:txBody>
                    <a:bodyPr/>
                    <a:lstStyle/>
                    <a:p>
                      <a:r>
                        <a:rPr lang="es-MX" b="1"/>
                        <a:t>11.</a:t>
                      </a:r>
                      <a:r>
                        <a:rPr lang="es-MX"/>
                        <a:t> Domicilio de la Unidad de Transparencia del responsable. </a:t>
                      </a:r>
                      <a:endParaRPr lang="es-MX">
                        <a:latin typeface="+mn-lt"/>
                      </a:endParaRPr>
                    </a:p>
                  </a:txBody>
                  <a:tcPr/>
                </a:tc>
                <a:extLst>
                  <a:ext uri="{0D108BD9-81ED-4DB2-BD59-A6C34878D82A}">
                    <a16:rowId xmlns:a16="http://schemas.microsoft.com/office/drawing/2014/main" val="271150049"/>
                  </a:ext>
                </a:extLst>
              </a:tr>
              <a:tr h="351804">
                <a:tc>
                  <a:txBody>
                    <a:bodyPr/>
                    <a:lstStyle/>
                    <a:p>
                      <a:r>
                        <a:rPr lang="es-MX" b="1"/>
                        <a:t>12.</a:t>
                      </a:r>
                      <a:r>
                        <a:rPr lang="es-MX"/>
                        <a:t> Medios para comunicar los cambios al aviso de privacidad. </a:t>
                      </a:r>
                      <a:endParaRPr lang="es-MX">
                        <a:latin typeface="+mn-lt"/>
                      </a:endParaRPr>
                    </a:p>
                  </a:txBody>
                  <a:tcPr/>
                </a:tc>
                <a:extLst>
                  <a:ext uri="{0D108BD9-81ED-4DB2-BD59-A6C34878D82A}">
                    <a16:rowId xmlns:a16="http://schemas.microsoft.com/office/drawing/2014/main" val="681139180"/>
                  </a:ext>
                </a:extLst>
              </a:tr>
            </a:tbl>
          </a:graphicData>
        </a:graphic>
      </p:graphicFrame>
    </p:spTree>
    <p:extLst>
      <p:ext uri="{BB962C8B-B14F-4D97-AF65-F5344CB8AC3E}">
        <p14:creationId xmlns:p14="http://schemas.microsoft.com/office/powerpoint/2010/main" val="2976013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2D7DC3-BEDA-6B6A-06A4-33C7D9D46E1B}"/>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BBAB1FFF-85E5-C748-4881-020D94BD624C}"/>
              </a:ext>
            </a:extLst>
          </p:cNvPr>
          <p:cNvSpPr>
            <a:spLocks noGrp="1"/>
          </p:cNvSpPr>
          <p:nvPr>
            <p:ph idx="1"/>
          </p:nvPr>
        </p:nvSpPr>
        <p:spPr/>
        <p:txBody>
          <a:bodyPr/>
          <a:lstStyle/>
          <a:p>
            <a:endParaRPr lang="es-MX"/>
          </a:p>
        </p:txBody>
      </p:sp>
      <p:pic>
        <p:nvPicPr>
          <p:cNvPr id="4" name="Imagen 3" descr="Texto&#10;&#10;Descripción generada automáticamente">
            <a:extLst>
              <a:ext uri="{FF2B5EF4-FFF2-40B4-BE49-F238E27FC236}">
                <a16:creationId xmlns:a16="http://schemas.microsoft.com/office/drawing/2014/main" id="{83C7319A-D0F2-5BD5-8CC7-5C7822D70F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97" y="0"/>
            <a:ext cx="9144000" cy="6858000"/>
          </a:xfrm>
          <a:prstGeom prst="rect">
            <a:avLst/>
          </a:prstGeom>
        </p:spPr>
      </p:pic>
      <p:graphicFrame>
        <p:nvGraphicFramePr>
          <p:cNvPr id="5" name="Tabla 4">
            <a:extLst>
              <a:ext uri="{FF2B5EF4-FFF2-40B4-BE49-F238E27FC236}">
                <a16:creationId xmlns:a16="http://schemas.microsoft.com/office/drawing/2014/main" id="{811023F7-24B4-3ED5-5ECE-14689C5C1DEA}"/>
              </a:ext>
            </a:extLst>
          </p:cNvPr>
          <p:cNvGraphicFramePr>
            <a:graphicFrameLocks noGrp="1"/>
          </p:cNvGraphicFramePr>
          <p:nvPr>
            <p:extLst>
              <p:ext uri="{D42A27DB-BD31-4B8C-83A1-F6EECF244321}">
                <p14:modId xmlns:p14="http://schemas.microsoft.com/office/powerpoint/2010/main" val="1037001437"/>
              </p:ext>
            </p:extLst>
          </p:nvPr>
        </p:nvGraphicFramePr>
        <p:xfrm>
          <a:off x="1209403" y="2055815"/>
          <a:ext cx="6705600" cy="1828800"/>
        </p:xfrm>
        <a:graphic>
          <a:graphicData uri="http://schemas.openxmlformats.org/drawingml/2006/table">
            <a:tbl>
              <a:tblPr firstRow="1" bandRow="1">
                <a:tableStyleId>{1E171933-4619-4E11-9A3F-F7608DF75F80}</a:tableStyleId>
              </a:tblPr>
              <a:tblGrid>
                <a:gridCol w="6705600">
                  <a:extLst>
                    <a:ext uri="{9D8B030D-6E8A-4147-A177-3AD203B41FA5}">
                      <a16:colId xmlns:a16="http://schemas.microsoft.com/office/drawing/2014/main" val="1995258802"/>
                    </a:ext>
                  </a:extLst>
                </a:gridCol>
              </a:tblGrid>
              <a:tr h="356690">
                <a:tc>
                  <a:txBody>
                    <a:bodyPr/>
                    <a:lstStyle/>
                    <a:p>
                      <a:pPr algn="ctr"/>
                      <a:r>
                        <a:rPr lang="es-MX"/>
                        <a:t>Elementos opcionales</a:t>
                      </a:r>
                    </a:p>
                  </a:txBody>
                  <a:tcPr>
                    <a:solidFill>
                      <a:srgbClr val="A067A1"/>
                    </a:solidFill>
                  </a:tcPr>
                </a:tc>
                <a:extLst>
                  <a:ext uri="{0D108BD9-81ED-4DB2-BD59-A6C34878D82A}">
                    <a16:rowId xmlns:a16="http://schemas.microsoft.com/office/drawing/2014/main" val="491796725"/>
                  </a:ext>
                </a:extLst>
              </a:tr>
              <a:tr h="250243">
                <a:tc>
                  <a:txBody>
                    <a:bodyPr/>
                    <a:lstStyle/>
                    <a:p>
                      <a:pPr algn="l"/>
                      <a:r>
                        <a:rPr lang="es-MX" sz="1800" b="1"/>
                        <a:t>1. </a:t>
                      </a:r>
                      <a:r>
                        <a:rPr lang="es-MX" sz="1800" b="0"/>
                        <a:t>Abreviaturas sobre la denominación del responsable. </a:t>
                      </a:r>
                      <a:endParaRPr lang="es-MX" sz="1800" b="0">
                        <a:latin typeface="+mn-lt"/>
                      </a:endParaRPr>
                    </a:p>
                  </a:txBody>
                  <a:tcPr/>
                </a:tc>
                <a:extLst>
                  <a:ext uri="{0D108BD9-81ED-4DB2-BD59-A6C34878D82A}">
                    <a16:rowId xmlns:a16="http://schemas.microsoft.com/office/drawing/2014/main" val="1023268292"/>
                  </a:ext>
                </a:extLst>
              </a:tr>
              <a:tr h="356690">
                <a:tc>
                  <a:txBody>
                    <a:bodyPr/>
                    <a:lstStyle/>
                    <a:p>
                      <a:r>
                        <a:rPr lang="es-MX" b="1"/>
                        <a:t>2. </a:t>
                      </a:r>
                      <a:r>
                        <a:rPr lang="es-MX"/>
                        <a:t>Datos de contacto. </a:t>
                      </a:r>
                      <a:endParaRPr lang="es-MX">
                        <a:latin typeface="+mn-lt"/>
                      </a:endParaRPr>
                    </a:p>
                  </a:txBody>
                  <a:tcPr/>
                </a:tc>
                <a:extLst>
                  <a:ext uri="{0D108BD9-81ED-4DB2-BD59-A6C34878D82A}">
                    <a16:rowId xmlns:a16="http://schemas.microsoft.com/office/drawing/2014/main" val="2349025047"/>
                  </a:ext>
                </a:extLst>
              </a:tr>
              <a:tr h="356690">
                <a:tc>
                  <a:txBody>
                    <a:bodyPr/>
                    <a:lstStyle/>
                    <a:p>
                      <a:r>
                        <a:rPr lang="es-MX" b="1">
                          <a:latin typeface="+mn-lt"/>
                        </a:rPr>
                        <a:t>3. </a:t>
                      </a:r>
                      <a:r>
                        <a:rPr lang="es-MX" b="0">
                          <a:latin typeface="+mn-lt"/>
                        </a:rPr>
                        <a:t>Medios o fuentes para obtener datos. </a:t>
                      </a:r>
                      <a:endParaRPr lang="es-MX" b="1">
                        <a:latin typeface="+mn-lt"/>
                      </a:endParaRPr>
                    </a:p>
                  </a:txBody>
                  <a:tcPr/>
                </a:tc>
                <a:extLst>
                  <a:ext uri="{0D108BD9-81ED-4DB2-BD59-A6C34878D82A}">
                    <a16:rowId xmlns:a16="http://schemas.microsoft.com/office/drawing/2014/main" val="3722339927"/>
                  </a:ext>
                </a:extLst>
              </a:tr>
              <a:tr h="356690">
                <a:tc>
                  <a:txBody>
                    <a:bodyPr/>
                    <a:lstStyle/>
                    <a:p>
                      <a:r>
                        <a:rPr lang="es-MX" b="1">
                          <a:latin typeface="+mn-lt"/>
                        </a:rPr>
                        <a:t>4. </a:t>
                      </a:r>
                      <a:r>
                        <a:rPr lang="es-MX" b="0">
                          <a:latin typeface="+mn-lt"/>
                        </a:rPr>
                        <a:t>Fecha de elaboración. </a:t>
                      </a:r>
                      <a:endParaRPr lang="es-MX" b="1">
                        <a:latin typeface="+mn-lt"/>
                      </a:endParaRPr>
                    </a:p>
                  </a:txBody>
                  <a:tcPr/>
                </a:tc>
                <a:extLst>
                  <a:ext uri="{0D108BD9-81ED-4DB2-BD59-A6C34878D82A}">
                    <a16:rowId xmlns:a16="http://schemas.microsoft.com/office/drawing/2014/main" val="144521348"/>
                  </a:ext>
                </a:extLst>
              </a:tr>
            </a:tbl>
          </a:graphicData>
        </a:graphic>
      </p:graphicFrame>
      <p:sp>
        <p:nvSpPr>
          <p:cNvPr id="6" name="Título 9">
            <a:extLst>
              <a:ext uri="{FF2B5EF4-FFF2-40B4-BE49-F238E27FC236}">
                <a16:creationId xmlns:a16="http://schemas.microsoft.com/office/drawing/2014/main" id="{B98DFACA-1DDB-480D-9E47-CF1A4C55C0B7}"/>
              </a:ext>
            </a:extLst>
          </p:cNvPr>
          <p:cNvSpPr txBox="1">
            <a:spLocks/>
          </p:cNvSpPr>
          <p:nvPr/>
        </p:nvSpPr>
        <p:spPr>
          <a:xfrm>
            <a:off x="618853" y="1280470"/>
            <a:ext cx="7886700" cy="75073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s-MX" sz="2900">
                <a:solidFill>
                  <a:schemeClr val="bg1">
                    <a:lumMod val="50000"/>
                    <a:lumOff val="50000"/>
                  </a:schemeClr>
                </a:solidFill>
                <a:latin typeface="+mn-lt"/>
              </a:rPr>
              <a:t>: </a:t>
            </a:r>
            <a:r>
              <a:rPr lang="es-MX" sz="2500" b="1">
                <a:solidFill>
                  <a:srgbClr val="6E4A6E"/>
                </a:solidFill>
                <a:latin typeface="+mn-lt"/>
              </a:rPr>
              <a:t>Aviso de privacidad simplificado e integral </a:t>
            </a:r>
            <a:endParaRPr lang="es-MX" sz="2500" b="1">
              <a:solidFill>
                <a:schemeClr val="bg1"/>
              </a:solidFill>
              <a:latin typeface="+mn-lt"/>
            </a:endParaRPr>
          </a:p>
          <a:p>
            <a:pPr>
              <a:lnSpc>
                <a:spcPct val="100000"/>
              </a:lnSpc>
            </a:pPr>
            <a:endParaRPr lang="es-MX" sz="2700" baseline="-25000">
              <a:solidFill>
                <a:schemeClr val="bg1">
                  <a:lumMod val="50000"/>
                  <a:lumOff val="50000"/>
                </a:schemeClr>
              </a:solidFill>
            </a:endParaRPr>
          </a:p>
        </p:txBody>
      </p:sp>
    </p:spTree>
    <p:extLst>
      <p:ext uri="{BB962C8B-B14F-4D97-AF65-F5344CB8AC3E}">
        <p14:creationId xmlns:p14="http://schemas.microsoft.com/office/powerpoint/2010/main" val="79216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2D7DC3-BEDA-6B6A-06A4-33C7D9D46E1B}"/>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BBAB1FFF-85E5-C748-4881-020D94BD624C}"/>
              </a:ext>
            </a:extLst>
          </p:cNvPr>
          <p:cNvSpPr>
            <a:spLocks noGrp="1"/>
          </p:cNvSpPr>
          <p:nvPr>
            <p:ph idx="1"/>
          </p:nvPr>
        </p:nvSpPr>
        <p:spPr/>
        <p:txBody>
          <a:bodyPr/>
          <a:lstStyle/>
          <a:p>
            <a:endParaRPr lang="es-MX"/>
          </a:p>
        </p:txBody>
      </p:sp>
      <p:pic>
        <p:nvPicPr>
          <p:cNvPr id="4" name="Imagen 3" descr="Texto&#10;&#10;Descripción generada automáticamente">
            <a:extLst>
              <a:ext uri="{FF2B5EF4-FFF2-40B4-BE49-F238E27FC236}">
                <a16:creationId xmlns:a16="http://schemas.microsoft.com/office/drawing/2014/main" id="{83C7319A-D0F2-5BD5-8CC7-5C7822D70F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97" y="0"/>
            <a:ext cx="9144000" cy="6858000"/>
          </a:xfrm>
          <a:prstGeom prst="rect">
            <a:avLst/>
          </a:prstGeom>
        </p:spPr>
      </p:pic>
      <p:sp>
        <p:nvSpPr>
          <p:cNvPr id="5" name="CuadroTexto 4">
            <a:extLst>
              <a:ext uri="{FF2B5EF4-FFF2-40B4-BE49-F238E27FC236}">
                <a16:creationId xmlns:a16="http://schemas.microsoft.com/office/drawing/2014/main" id="{27CEFF87-26F5-2F1C-1115-3E1B16B3894D}"/>
              </a:ext>
            </a:extLst>
          </p:cNvPr>
          <p:cNvSpPr txBox="1"/>
          <p:nvPr/>
        </p:nvSpPr>
        <p:spPr>
          <a:xfrm>
            <a:off x="1308389" y="1363960"/>
            <a:ext cx="6450156" cy="461665"/>
          </a:xfrm>
          <a:prstGeom prst="rect">
            <a:avLst/>
          </a:prstGeom>
          <a:noFill/>
        </p:spPr>
        <p:txBody>
          <a:bodyPr wrap="square">
            <a:spAutoFit/>
          </a:bodyPr>
          <a:lstStyle/>
          <a:p>
            <a:pPr algn="ctr"/>
            <a:r>
              <a:rPr lang="es-MX" sz="2400">
                <a:solidFill>
                  <a:srgbClr val="7030A0"/>
                </a:solidFill>
              </a:rPr>
              <a:t>OBLIGACIONES EN MATERIA DE TRANSPARENCIA</a:t>
            </a:r>
            <a:endParaRPr lang="es-MX" sz="2400"/>
          </a:p>
        </p:txBody>
      </p:sp>
      <p:sp>
        <p:nvSpPr>
          <p:cNvPr id="6" name="CuadroTexto 5">
            <a:extLst>
              <a:ext uri="{FF2B5EF4-FFF2-40B4-BE49-F238E27FC236}">
                <a16:creationId xmlns:a16="http://schemas.microsoft.com/office/drawing/2014/main" id="{D785F0A6-DC51-266D-2A66-B228897F0F8A}"/>
              </a:ext>
            </a:extLst>
          </p:cNvPr>
          <p:cNvSpPr txBox="1"/>
          <p:nvPr/>
        </p:nvSpPr>
        <p:spPr>
          <a:xfrm>
            <a:off x="955964" y="2147455"/>
            <a:ext cx="6982691" cy="3785652"/>
          </a:xfrm>
          <a:prstGeom prst="rect">
            <a:avLst/>
          </a:prstGeom>
          <a:noFill/>
        </p:spPr>
        <p:txBody>
          <a:bodyPr wrap="square" rtlCol="0">
            <a:spAutoFit/>
          </a:bodyPr>
          <a:lstStyle/>
          <a:p>
            <a:pPr marL="342900" indent="-342900" algn="just">
              <a:buFont typeface="Arial" panose="020B0604020202020204" pitchFamily="34" charset="0"/>
              <a:buChar char="•"/>
            </a:pPr>
            <a:r>
              <a:rPr lang="es-MX" sz="2000" kern="0">
                <a:effectLst/>
                <a:ea typeface="Calibri" panose="020F0502020204030204" pitchFamily="34" charset="0"/>
                <a:cs typeface="Futura Medium" panose="020B0602020204020303" pitchFamily="34" charset="-79"/>
              </a:rPr>
              <a:t>Ley General de Trasparencia y Acceso a la Información. </a:t>
            </a:r>
          </a:p>
          <a:p>
            <a:pPr marL="342900" indent="-342900" algn="just">
              <a:buFont typeface="Arial" panose="020B0604020202020204" pitchFamily="34" charset="0"/>
              <a:buChar char="•"/>
            </a:pPr>
            <a:endParaRPr lang="es-MX" sz="2000" kern="0">
              <a:ea typeface="Calibri" panose="020F0502020204030204" pitchFamily="34" charset="0"/>
              <a:cs typeface="Futura Medium" panose="020B0602020204020303" pitchFamily="34" charset="-79"/>
            </a:endParaRPr>
          </a:p>
          <a:p>
            <a:pPr marL="342900" indent="-342900" algn="just">
              <a:buFont typeface="Arial" panose="020B0604020202020204" pitchFamily="34" charset="0"/>
              <a:buChar char="•"/>
            </a:pPr>
            <a:r>
              <a:rPr lang="es-MX" sz="2000" kern="0">
                <a:effectLst/>
                <a:ea typeface="Calibri" panose="020F0502020204030204" pitchFamily="34" charset="0"/>
                <a:cs typeface="Futura Medium" panose="020B0602020204020303" pitchFamily="34" charset="-79"/>
              </a:rPr>
              <a:t>Ley de Transparencia y Acceso a la Información del Estado de Querétaro. </a:t>
            </a:r>
          </a:p>
          <a:p>
            <a:pPr marL="342900" indent="-342900" algn="just">
              <a:buFont typeface="Arial" panose="020B0604020202020204" pitchFamily="34" charset="0"/>
              <a:buChar char="•"/>
            </a:pPr>
            <a:endParaRPr lang="es-MX" sz="2000" kern="0">
              <a:effectLst/>
              <a:ea typeface="Calibri" panose="020F0502020204030204" pitchFamily="34" charset="0"/>
              <a:cs typeface="Futura Medium" panose="020B0602020204020303" pitchFamily="34" charset="-79"/>
            </a:endParaRPr>
          </a:p>
          <a:p>
            <a:pPr marL="342900" indent="-342900" algn="just">
              <a:buFont typeface="Arial" panose="020B0604020202020204" pitchFamily="34" charset="0"/>
              <a:buChar char="•"/>
            </a:pPr>
            <a:r>
              <a:rPr lang="es-MX" sz="2000" kern="0">
                <a:effectLst/>
                <a:ea typeface="Calibri" panose="020F0502020204030204" pitchFamily="34" charset="0"/>
                <a:cs typeface="Futura Medium" panose="020B0602020204020303" pitchFamily="34" charset="-79"/>
              </a:rPr>
              <a:t>Lineamientos Técnicos Generales para la publicación, homologación y estandarización de la información de las obligaciones establecidas en el Título Quinto y en la fracción IV del artículo 31 de la Ley General de Transparencia y Acceso a la Información Pública, que deben de difundir los sujetos obligados en los portales de Internet y en la Plataforma Nacional de Transparencia</a:t>
            </a:r>
            <a:r>
              <a:rPr lang="es-MX" sz="2000" kern="0">
                <a:ea typeface="Calibri" panose="020F0502020204030204" pitchFamily="34" charset="0"/>
                <a:cs typeface="Futura Medium" panose="020B0602020204020303" pitchFamily="34" charset="-79"/>
              </a:rPr>
              <a:t>. </a:t>
            </a:r>
            <a:endParaRPr lang="es-MX" sz="2000">
              <a:cs typeface="Futura Medium" panose="020B0602020204020303" pitchFamily="34" charset="-79"/>
            </a:endParaRPr>
          </a:p>
        </p:txBody>
      </p:sp>
    </p:spTree>
    <p:extLst>
      <p:ext uri="{BB962C8B-B14F-4D97-AF65-F5344CB8AC3E}">
        <p14:creationId xmlns:p14="http://schemas.microsoft.com/office/powerpoint/2010/main" val="1681639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2D7DC3-BEDA-6B6A-06A4-33C7D9D46E1B}"/>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BBAB1FFF-85E5-C748-4881-020D94BD624C}"/>
              </a:ext>
            </a:extLst>
          </p:cNvPr>
          <p:cNvSpPr>
            <a:spLocks noGrp="1"/>
          </p:cNvSpPr>
          <p:nvPr>
            <p:ph idx="1"/>
          </p:nvPr>
        </p:nvSpPr>
        <p:spPr/>
        <p:txBody>
          <a:bodyPr/>
          <a:lstStyle/>
          <a:p>
            <a:endParaRPr lang="es-MX"/>
          </a:p>
        </p:txBody>
      </p:sp>
      <p:pic>
        <p:nvPicPr>
          <p:cNvPr id="4" name="Imagen 3" descr="Texto&#10;&#10;Descripción generada automáticamente">
            <a:extLst>
              <a:ext uri="{FF2B5EF4-FFF2-40B4-BE49-F238E27FC236}">
                <a16:creationId xmlns:a16="http://schemas.microsoft.com/office/drawing/2014/main" id="{83C7319A-D0F2-5BD5-8CC7-5C7822D70F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97" y="0"/>
            <a:ext cx="9144000" cy="6858000"/>
          </a:xfrm>
          <a:prstGeom prst="rect">
            <a:avLst/>
          </a:prstGeom>
        </p:spPr>
      </p:pic>
      <p:sp>
        <p:nvSpPr>
          <p:cNvPr id="5" name="CuadroTexto 4">
            <a:extLst>
              <a:ext uri="{FF2B5EF4-FFF2-40B4-BE49-F238E27FC236}">
                <a16:creationId xmlns:a16="http://schemas.microsoft.com/office/drawing/2014/main" id="{27CEFF87-26F5-2F1C-1115-3E1B16B3894D}"/>
              </a:ext>
            </a:extLst>
          </p:cNvPr>
          <p:cNvSpPr txBox="1"/>
          <p:nvPr/>
        </p:nvSpPr>
        <p:spPr>
          <a:xfrm>
            <a:off x="1585640" y="1200210"/>
            <a:ext cx="5953125" cy="830997"/>
          </a:xfrm>
          <a:prstGeom prst="rect">
            <a:avLst/>
          </a:prstGeom>
          <a:noFill/>
        </p:spPr>
        <p:txBody>
          <a:bodyPr wrap="square">
            <a:spAutoFit/>
          </a:bodyPr>
          <a:lstStyle/>
          <a:p>
            <a:pPr algn="ctr"/>
            <a:r>
              <a:rPr lang="es-MX" sz="2400">
                <a:solidFill>
                  <a:srgbClr val="7030A0"/>
                </a:solidFill>
              </a:rPr>
              <a:t>OBLIGACIONES EN MATERIA DE TRANSPARENCIA</a:t>
            </a:r>
            <a:endParaRPr lang="es-MX" sz="2400"/>
          </a:p>
        </p:txBody>
      </p:sp>
      <p:sp>
        <p:nvSpPr>
          <p:cNvPr id="8" name="CuadroTexto 7">
            <a:extLst>
              <a:ext uri="{FF2B5EF4-FFF2-40B4-BE49-F238E27FC236}">
                <a16:creationId xmlns:a16="http://schemas.microsoft.com/office/drawing/2014/main" id="{8EEFBEF3-9042-5DEA-5587-01BB15452324}"/>
              </a:ext>
            </a:extLst>
          </p:cNvPr>
          <p:cNvSpPr txBox="1"/>
          <p:nvPr/>
        </p:nvSpPr>
        <p:spPr>
          <a:xfrm>
            <a:off x="1288473" y="2293134"/>
            <a:ext cx="6788727" cy="4154984"/>
          </a:xfrm>
          <a:prstGeom prst="rect">
            <a:avLst/>
          </a:prstGeom>
          <a:noFill/>
        </p:spPr>
        <p:txBody>
          <a:bodyPr wrap="square">
            <a:spAutoFit/>
          </a:bodyPr>
          <a:lstStyle/>
          <a:p>
            <a:pPr algn="just"/>
            <a:r>
              <a:rPr lang="es-MX" sz="2400" kern="0">
                <a:effectLst/>
                <a:ea typeface="Calibri" panose="020F0502020204030204" pitchFamily="34" charset="0"/>
                <a:cs typeface="Times New Roman" panose="02020603050405020304" pitchFamily="18" charset="0"/>
              </a:rPr>
              <a:t>“…las </a:t>
            </a:r>
            <a:r>
              <a:rPr lang="es-MX" sz="2400" u="sng" kern="0">
                <a:effectLst/>
                <a:ea typeface="Calibri" panose="020F0502020204030204" pitchFamily="34" charset="0"/>
                <a:cs typeface="Times New Roman" panose="02020603050405020304" pitchFamily="18" charset="0"/>
              </a:rPr>
              <a:t>personas morales </a:t>
            </a:r>
            <a:r>
              <a:rPr lang="es-MX" sz="2400" kern="0">
                <a:effectLst/>
                <a:ea typeface="Calibri" panose="020F0502020204030204" pitchFamily="34" charset="0"/>
                <a:cs typeface="Times New Roman" panose="02020603050405020304" pitchFamily="18" charset="0"/>
              </a:rPr>
              <a:t>constituidas en asociación civil creadas por </a:t>
            </a:r>
            <a:r>
              <a:rPr lang="es-MX" sz="2400" u="sng" kern="0">
                <a:effectLst/>
                <a:ea typeface="Calibri" panose="020F0502020204030204" pitchFamily="34" charset="0"/>
                <a:cs typeface="Times New Roman" panose="02020603050405020304" pitchFamily="18" charset="0"/>
              </a:rPr>
              <a:t>los ciudadanos que pretendan postular su candidatura independiente </a:t>
            </a:r>
            <a:r>
              <a:rPr lang="es-MX" sz="2400" kern="0">
                <a:effectLst/>
                <a:ea typeface="Calibri" panose="020F0502020204030204" pitchFamily="34" charset="0"/>
                <a:cs typeface="Times New Roman" panose="02020603050405020304" pitchFamily="18" charset="0"/>
              </a:rPr>
              <a:t>según corresponda, deberán poner a disposición del público y actualizar la siguiente información…”. </a:t>
            </a:r>
          </a:p>
          <a:p>
            <a:pPr algn="just"/>
            <a:endParaRPr lang="es-MX" sz="2400" kern="0">
              <a:cs typeface="Times New Roman" panose="02020603050405020304" pitchFamily="18" charset="0"/>
            </a:endParaRPr>
          </a:p>
          <a:p>
            <a:pPr algn="just"/>
            <a:r>
              <a:rPr lang="es-MX" sz="2400" kern="0">
                <a:cs typeface="Times New Roman" panose="02020603050405020304" pitchFamily="18" charset="0"/>
              </a:rPr>
              <a:t>Ejemplo: </a:t>
            </a:r>
          </a:p>
          <a:p>
            <a:pPr marL="342900" indent="-342900" algn="just">
              <a:buFont typeface="Wingdings" pitchFamily="2" charset="2"/>
              <a:buChar char="q"/>
            </a:pPr>
            <a:r>
              <a:rPr lang="es-MX" sz="2400" kern="0">
                <a:cs typeface="Times New Roman" panose="02020603050405020304" pitchFamily="18" charset="0"/>
              </a:rPr>
              <a:t>Demarcación en la que participa. </a:t>
            </a:r>
          </a:p>
          <a:p>
            <a:pPr marL="342900" indent="-342900" algn="just">
              <a:buFont typeface="Wingdings" pitchFamily="2" charset="2"/>
              <a:buChar char="q"/>
            </a:pPr>
            <a:r>
              <a:rPr lang="es-MX" sz="2400" kern="0">
                <a:cs typeface="Times New Roman" panose="02020603050405020304" pitchFamily="18" charset="0"/>
              </a:rPr>
              <a:t>Tiempos que les corresponden en radio y TV.</a:t>
            </a:r>
          </a:p>
          <a:p>
            <a:pPr marL="342900" indent="-342900" algn="just">
              <a:buFont typeface="Wingdings" pitchFamily="2" charset="2"/>
              <a:buChar char="q"/>
            </a:pPr>
            <a:r>
              <a:rPr lang="es-MX" sz="2400" kern="0">
                <a:cs typeface="Times New Roman" panose="02020603050405020304" pitchFamily="18" charset="0"/>
              </a:rPr>
              <a:t>Cuestiones financieras.</a:t>
            </a:r>
          </a:p>
          <a:p>
            <a:pPr marL="342900" indent="-342900" algn="just">
              <a:buFont typeface="Wingdings" pitchFamily="2" charset="2"/>
              <a:buChar char="q"/>
            </a:pPr>
            <a:r>
              <a:rPr lang="es-MX" sz="2400" kern="0">
                <a:cs typeface="Times New Roman" panose="02020603050405020304" pitchFamily="18" charset="0"/>
              </a:rPr>
              <a:t>Entreo otros.</a:t>
            </a:r>
            <a:endParaRPr lang="es-MX" sz="2400"/>
          </a:p>
        </p:txBody>
      </p:sp>
    </p:spTree>
    <p:extLst>
      <p:ext uri="{BB962C8B-B14F-4D97-AF65-F5344CB8AC3E}">
        <p14:creationId xmlns:p14="http://schemas.microsoft.com/office/powerpoint/2010/main" val="4116331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Marcador de contenido 8">
            <a:extLst>
              <a:ext uri="{FF2B5EF4-FFF2-40B4-BE49-F238E27FC236}">
                <a16:creationId xmlns:a16="http://schemas.microsoft.com/office/drawing/2014/main" id="{86995571-0F85-4AF0-E727-40572115FB6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9144000" cy="6858000"/>
          </a:xfrm>
        </p:spPr>
      </p:pic>
      <p:sp>
        <p:nvSpPr>
          <p:cNvPr id="10" name="CuadroTexto 9">
            <a:extLst>
              <a:ext uri="{FF2B5EF4-FFF2-40B4-BE49-F238E27FC236}">
                <a16:creationId xmlns:a16="http://schemas.microsoft.com/office/drawing/2014/main" id="{794E0D88-F139-25E5-B927-B6D2B22ADBA2}"/>
              </a:ext>
            </a:extLst>
          </p:cNvPr>
          <p:cNvSpPr txBox="1"/>
          <p:nvPr/>
        </p:nvSpPr>
        <p:spPr>
          <a:xfrm>
            <a:off x="2022762" y="3332015"/>
            <a:ext cx="5209309" cy="369332"/>
          </a:xfrm>
          <a:prstGeom prst="rect">
            <a:avLst/>
          </a:prstGeom>
          <a:solidFill>
            <a:schemeClr val="bg1"/>
          </a:solidFill>
        </p:spPr>
        <p:txBody>
          <a:bodyPr wrap="square" rtlCol="0">
            <a:spAutoFit/>
          </a:bodyPr>
          <a:lstStyle/>
          <a:p>
            <a:endParaRPr lang="es-MX"/>
          </a:p>
        </p:txBody>
      </p:sp>
    </p:spTree>
    <p:extLst>
      <p:ext uri="{BB962C8B-B14F-4D97-AF65-F5344CB8AC3E}">
        <p14:creationId xmlns:p14="http://schemas.microsoft.com/office/powerpoint/2010/main" val="2583165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E28964-753F-6246-145D-13D68E0BD6AF}"/>
              </a:ext>
            </a:extLst>
          </p:cNvPr>
          <p:cNvSpPr>
            <a:spLocks noGrp="1"/>
          </p:cNvSpPr>
          <p:nvPr>
            <p:ph type="title"/>
          </p:nvPr>
        </p:nvSpPr>
        <p:spPr/>
        <p:txBody>
          <a:bodyPr/>
          <a:lstStyle/>
          <a:p>
            <a:endParaRPr lang="es-MX"/>
          </a:p>
        </p:txBody>
      </p:sp>
      <p:pic>
        <p:nvPicPr>
          <p:cNvPr id="5" name="Marcador de contenido 4">
            <a:extLst>
              <a:ext uri="{FF2B5EF4-FFF2-40B4-BE49-F238E27FC236}">
                <a16:creationId xmlns:a16="http://schemas.microsoft.com/office/drawing/2014/main" id="{C61871F3-C685-2FE9-2FB9-61A5B941131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7999"/>
          </a:xfrm>
        </p:spPr>
      </p:pic>
    </p:spTree>
    <p:extLst>
      <p:ext uri="{BB962C8B-B14F-4D97-AF65-F5344CB8AC3E}">
        <p14:creationId xmlns:p14="http://schemas.microsoft.com/office/powerpoint/2010/main" val="1056605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2D7DC3-BEDA-6B6A-06A4-33C7D9D46E1B}"/>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BBAB1FFF-85E5-C748-4881-020D94BD624C}"/>
              </a:ext>
            </a:extLst>
          </p:cNvPr>
          <p:cNvSpPr>
            <a:spLocks noGrp="1"/>
          </p:cNvSpPr>
          <p:nvPr>
            <p:ph idx="1"/>
          </p:nvPr>
        </p:nvSpPr>
        <p:spPr/>
        <p:txBody>
          <a:bodyPr/>
          <a:lstStyle/>
          <a:p>
            <a:endParaRPr lang="es-MX"/>
          </a:p>
        </p:txBody>
      </p:sp>
      <p:pic>
        <p:nvPicPr>
          <p:cNvPr id="4" name="Imagen 3" descr="Texto&#10;&#10;Descripción generada automáticamente">
            <a:extLst>
              <a:ext uri="{FF2B5EF4-FFF2-40B4-BE49-F238E27FC236}">
                <a16:creationId xmlns:a16="http://schemas.microsoft.com/office/drawing/2014/main" id="{83C7319A-D0F2-5BD5-8CC7-5C7822D70F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97" y="0"/>
            <a:ext cx="9144000" cy="6858000"/>
          </a:xfrm>
          <a:prstGeom prst="rect">
            <a:avLst/>
          </a:prstGeom>
        </p:spPr>
      </p:pic>
      <p:graphicFrame>
        <p:nvGraphicFramePr>
          <p:cNvPr id="6" name="Marcador de contenido 3">
            <a:extLst>
              <a:ext uri="{FF2B5EF4-FFF2-40B4-BE49-F238E27FC236}">
                <a16:creationId xmlns:a16="http://schemas.microsoft.com/office/drawing/2014/main" id="{DA008655-DC04-EE67-D645-69B2BF150B2D}"/>
              </a:ext>
            </a:extLst>
          </p:cNvPr>
          <p:cNvGraphicFramePr>
            <a:graphicFrameLocks/>
          </p:cNvGraphicFramePr>
          <p:nvPr>
            <p:extLst>
              <p:ext uri="{D42A27DB-BD31-4B8C-83A1-F6EECF244321}">
                <p14:modId xmlns:p14="http://schemas.microsoft.com/office/powerpoint/2010/main" val="1763907313"/>
              </p:ext>
            </p:extLst>
          </p:nvPr>
        </p:nvGraphicFramePr>
        <p:xfrm>
          <a:off x="490888" y="1632211"/>
          <a:ext cx="8024466" cy="3767561"/>
        </p:xfrm>
        <a:graphic>
          <a:graphicData uri="http://schemas.openxmlformats.org/drawingml/2006/table">
            <a:tbl>
              <a:tblPr>
                <a:tableStyleId>{616DA210-FB5B-4158-B5E0-FEB733F419BA}</a:tableStyleId>
              </a:tblPr>
              <a:tblGrid>
                <a:gridCol w="336534">
                  <a:extLst>
                    <a:ext uri="{9D8B030D-6E8A-4147-A177-3AD203B41FA5}">
                      <a16:colId xmlns:a16="http://schemas.microsoft.com/office/drawing/2014/main" val="3597627338"/>
                    </a:ext>
                  </a:extLst>
                </a:gridCol>
                <a:gridCol w="520506">
                  <a:extLst>
                    <a:ext uri="{9D8B030D-6E8A-4147-A177-3AD203B41FA5}">
                      <a16:colId xmlns:a16="http://schemas.microsoft.com/office/drawing/2014/main" val="1995594821"/>
                    </a:ext>
                  </a:extLst>
                </a:gridCol>
                <a:gridCol w="538454">
                  <a:extLst>
                    <a:ext uri="{9D8B030D-6E8A-4147-A177-3AD203B41FA5}">
                      <a16:colId xmlns:a16="http://schemas.microsoft.com/office/drawing/2014/main" val="107539504"/>
                    </a:ext>
                  </a:extLst>
                </a:gridCol>
                <a:gridCol w="382900">
                  <a:extLst>
                    <a:ext uri="{9D8B030D-6E8A-4147-A177-3AD203B41FA5}">
                      <a16:colId xmlns:a16="http://schemas.microsoft.com/office/drawing/2014/main" val="1606991470"/>
                    </a:ext>
                  </a:extLst>
                </a:gridCol>
                <a:gridCol w="520506">
                  <a:extLst>
                    <a:ext uri="{9D8B030D-6E8A-4147-A177-3AD203B41FA5}">
                      <a16:colId xmlns:a16="http://schemas.microsoft.com/office/drawing/2014/main" val="2469898256"/>
                    </a:ext>
                  </a:extLst>
                </a:gridCol>
                <a:gridCol w="520506">
                  <a:extLst>
                    <a:ext uri="{9D8B030D-6E8A-4147-A177-3AD203B41FA5}">
                      <a16:colId xmlns:a16="http://schemas.microsoft.com/office/drawing/2014/main" val="1125219977"/>
                    </a:ext>
                  </a:extLst>
                </a:gridCol>
                <a:gridCol w="520506">
                  <a:extLst>
                    <a:ext uri="{9D8B030D-6E8A-4147-A177-3AD203B41FA5}">
                      <a16:colId xmlns:a16="http://schemas.microsoft.com/office/drawing/2014/main" val="3866443909"/>
                    </a:ext>
                  </a:extLst>
                </a:gridCol>
                <a:gridCol w="520506">
                  <a:extLst>
                    <a:ext uri="{9D8B030D-6E8A-4147-A177-3AD203B41FA5}">
                      <a16:colId xmlns:a16="http://schemas.microsoft.com/office/drawing/2014/main" val="2042041282"/>
                    </a:ext>
                  </a:extLst>
                </a:gridCol>
                <a:gridCol w="520506">
                  <a:extLst>
                    <a:ext uri="{9D8B030D-6E8A-4147-A177-3AD203B41FA5}">
                      <a16:colId xmlns:a16="http://schemas.microsoft.com/office/drawing/2014/main" val="701654412"/>
                    </a:ext>
                  </a:extLst>
                </a:gridCol>
                <a:gridCol w="520506">
                  <a:extLst>
                    <a:ext uri="{9D8B030D-6E8A-4147-A177-3AD203B41FA5}">
                      <a16:colId xmlns:a16="http://schemas.microsoft.com/office/drawing/2014/main" val="2271785146"/>
                    </a:ext>
                  </a:extLst>
                </a:gridCol>
                <a:gridCol w="520506">
                  <a:extLst>
                    <a:ext uri="{9D8B030D-6E8A-4147-A177-3AD203B41FA5}">
                      <a16:colId xmlns:a16="http://schemas.microsoft.com/office/drawing/2014/main" val="3004367655"/>
                    </a:ext>
                  </a:extLst>
                </a:gridCol>
                <a:gridCol w="520506">
                  <a:extLst>
                    <a:ext uri="{9D8B030D-6E8A-4147-A177-3AD203B41FA5}">
                      <a16:colId xmlns:a16="http://schemas.microsoft.com/office/drawing/2014/main" val="2013091083"/>
                    </a:ext>
                  </a:extLst>
                </a:gridCol>
                <a:gridCol w="520506">
                  <a:extLst>
                    <a:ext uri="{9D8B030D-6E8A-4147-A177-3AD203B41FA5}">
                      <a16:colId xmlns:a16="http://schemas.microsoft.com/office/drawing/2014/main" val="3177605867"/>
                    </a:ext>
                  </a:extLst>
                </a:gridCol>
                <a:gridCol w="520506">
                  <a:extLst>
                    <a:ext uri="{9D8B030D-6E8A-4147-A177-3AD203B41FA5}">
                      <a16:colId xmlns:a16="http://schemas.microsoft.com/office/drawing/2014/main" val="20566577"/>
                    </a:ext>
                  </a:extLst>
                </a:gridCol>
                <a:gridCol w="520506">
                  <a:extLst>
                    <a:ext uri="{9D8B030D-6E8A-4147-A177-3AD203B41FA5}">
                      <a16:colId xmlns:a16="http://schemas.microsoft.com/office/drawing/2014/main" val="1029618393"/>
                    </a:ext>
                  </a:extLst>
                </a:gridCol>
                <a:gridCol w="520506">
                  <a:extLst>
                    <a:ext uri="{9D8B030D-6E8A-4147-A177-3AD203B41FA5}">
                      <a16:colId xmlns:a16="http://schemas.microsoft.com/office/drawing/2014/main" val="2179902728"/>
                    </a:ext>
                  </a:extLst>
                </a:gridCol>
              </a:tblGrid>
              <a:tr h="149620">
                <a:tc gridSpan="3">
                  <a:txBody>
                    <a:bodyPr/>
                    <a:lstStyle/>
                    <a:p>
                      <a:pPr algn="ctr" fontAlgn="b"/>
                      <a:r>
                        <a:rPr lang="es-MX" sz="900" u="none" strike="noStrike">
                          <a:effectLst/>
                          <a:latin typeface="+mn-lt"/>
                        </a:rPr>
                        <a:t>TÍTULO</a:t>
                      </a:r>
                      <a:endParaRPr lang="es-MX" sz="900" b="1" i="0" u="none" strike="noStrike">
                        <a:solidFill>
                          <a:srgbClr val="FFFFFF"/>
                        </a:solidFill>
                        <a:effectLst/>
                        <a:latin typeface="+mn-lt"/>
                      </a:endParaRPr>
                    </a:p>
                  </a:txBody>
                  <a:tcPr marL="4411" marR="4411" marT="4411" marB="0" anchor="b"/>
                </a:tc>
                <a:tc hMerge="1">
                  <a:txBody>
                    <a:bodyPr/>
                    <a:lstStyle/>
                    <a:p>
                      <a:endParaRPr lang="es-MX"/>
                    </a:p>
                  </a:txBody>
                  <a:tcPr/>
                </a:tc>
                <a:tc hMerge="1">
                  <a:txBody>
                    <a:bodyPr/>
                    <a:lstStyle/>
                    <a:p>
                      <a:endParaRPr lang="es-MX"/>
                    </a:p>
                  </a:txBody>
                  <a:tcPr/>
                </a:tc>
                <a:tc gridSpan="3">
                  <a:txBody>
                    <a:bodyPr/>
                    <a:lstStyle/>
                    <a:p>
                      <a:pPr algn="ctr" fontAlgn="b"/>
                      <a:r>
                        <a:rPr lang="es-MX" sz="900" u="none" strike="noStrike">
                          <a:effectLst/>
                          <a:latin typeface="+mn-lt"/>
                        </a:rPr>
                        <a:t>NOMBRE CORTO</a:t>
                      </a:r>
                      <a:endParaRPr lang="es-MX" sz="900" b="1" i="0" u="none" strike="noStrike">
                        <a:solidFill>
                          <a:srgbClr val="FFFFFF"/>
                        </a:solidFill>
                        <a:effectLst/>
                        <a:latin typeface="+mn-lt"/>
                      </a:endParaRPr>
                    </a:p>
                  </a:txBody>
                  <a:tcPr marL="4411" marR="4411" marT="4411" marB="0" anchor="b"/>
                </a:tc>
                <a:tc hMerge="1">
                  <a:txBody>
                    <a:bodyPr/>
                    <a:lstStyle/>
                    <a:p>
                      <a:endParaRPr lang="es-MX"/>
                    </a:p>
                  </a:txBody>
                  <a:tcPr/>
                </a:tc>
                <a:tc hMerge="1">
                  <a:txBody>
                    <a:bodyPr/>
                    <a:lstStyle/>
                    <a:p>
                      <a:endParaRPr lang="es-MX"/>
                    </a:p>
                  </a:txBody>
                  <a:tcPr/>
                </a:tc>
                <a:tc gridSpan="3">
                  <a:txBody>
                    <a:bodyPr/>
                    <a:lstStyle/>
                    <a:p>
                      <a:pPr algn="ctr" fontAlgn="b"/>
                      <a:r>
                        <a:rPr lang="es-MX" sz="900" u="none" strike="noStrike">
                          <a:effectLst/>
                          <a:latin typeface="+mn-lt"/>
                        </a:rPr>
                        <a:t>DESCRIPCIÓN</a:t>
                      </a:r>
                      <a:endParaRPr lang="es-MX" sz="900" b="1" i="0" u="none" strike="noStrike">
                        <a:solidFill>
                          <a:srgbClr val="FFFFFF"/>
                        </a:solidFill>
                        <a:effectLst/>
                        <a:latin typeface="+mn-lt"/>
                      </a:endParaRPr>
                    </a:p>
                  </a:txBody>
                  <a:tcPr marL="4411" marR="4411" marT="4411"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a:txBody>
                    <a:bodyPr/>
                    <a:lstStyle/>
                    <a:p>
                      <a:pPr algn="ctr" fontAlgn="b"/>
                      <a:endParaRPr lang="es-MX" sz="900" b="0" i="0" u="none" strike="noStrike">
                        <a:solidFill>
                          <a:srgbClr val="000000"/>
                        </a:solidFill>
                        <a:effectLst/>
                        <a:latin typeface="+mn-lt"/>
                      </a:endParaRPr>
                    </a:p>
                  </a:txBody>
                  <a:tcPr marL="4411" marR="4411" marT="4411"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endParaRPr lang="es-MX" sz="900" b="0" i="0" u="none" strike="noStrike">
                        <a:solidFill>
                          <a:srgbClr val="000000"/>
                        </a:solidFill>
                        <a:effectLst/>
                        <a:latin typeface="+mn-lt"/>
                      </a:endParaRPr>
                    </a:p>
                  </a:txBody>
                  <a:tcPr marL="4411" marR="4411" marT="441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endParaRPr lang="es-MX" sz="900" b="0" i="0" u="none" strike="noStrike">
                        <a:solidFill>
                          <a:srgbClr val="000000"/>
                        </a:solidFill>
                        <a:effectLst/>
                        <a:latin typeface="+mn-lt"/>
                      </a:endParaRPr>
                    </a:p>
                  </a:txBody>
                  <a:tcPr marL="4411" marR="4411" marT="441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endParaRPr lang="es-MX" sz="900" b="0" i="0" u="none" strike="noStrike">
                        <a:solidFill>
                          <a:srgbClr val="000000"/>
                        </a:solidFill>
                        <a:effectLst/>
                        <a:latin typeface="+mn-lt"/>
                      </a:endParaRPr>
                    </a:p>
                  </a:txBody>
                  <a:tcPr marL="4411" marR="4411" marT="441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endParaRPr lang="es-MX" sz="900" b="0" i="0" u="none" strike="noStrike">
                        <a:solidFill>
                          <a:srgbClr val="000000"/>
                        </a:solidFill>
                        <a:effectLst/>
                        <a:latin typeface="+mn-lt"/>
                      </a:endParaRPr>
                    </a:p>
                  </a:txBody>
                  <a:tcPr marL="4411" marR="4411" marT="441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endParaRPr lang="es-MX" sz="900" b="0" i="0" u="none" strike="noStrike">
                        <a:solidFill>
                          <a:srgbClr val="000000"/>
                        </a:solidFill>
                        <a:effectLst/>
                        <a:latin typeface="+mn-lt"/>
                      </a:endParaRPr>
                    </a:p>
                  </a:txBody>
                  <a:tcPr marL="4411" marR="4411" marT="441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endParaRPr lang="es-MX" sz="900" b="0" i="0" u="none" strike="noStrike">
                        <a:solidFill>
                          <a:srgbClr val="000000"/>
                        </a:solidFill>
                        <a:effectLst/>
                        <a:latin typeface="+mn-lt"/>
                      </a:endParaRPr>
                    </a:p>
                  </a:txBody>
                  <a:tcPr marL="4411" marR="4411" marT="441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14289140"/>
                  </a:ext>
                </a:extLst>
              </a:tr>
              <a:tr h="1744167">
                <a:tc gridSpan="3">
                  <a:txBody>
                    <a:bodyPr/>
                    <a:lstStyle/>
                    <a:p>
                      <a:pPr algn="ctr" fontAlgn="ctr"/>
                      <a:r>
                        <a:rPr lang="es-MX" sz="900" u="none" strike="noStrike">
                          <a:effectLst/>
                          <a:latin typeface="+mn-lt"/>
                        </a:rPr>
                        <a:t>Unidad de Transparencia (UT)</a:t>
                      </a:r>
                      <a:endParaRPr lang="es-MX" sz="900" b="0" i="0" u="none" strike="noStrike">
                        <a:solidFill>
                          <a:srgbClr val="000000"/>
                        </a:solidFill>
                        <a:effectLst/>
                        <a:latin typeface="+mn-lt"/>
                      </a:endParaRPr>
                    </a:p>
                  </a:txBody>
                  <a:tcPr marL="4411" marR="4411" marT="4411" marB="0" anchor="ctr"/>
                </a:tc>
                <a:tc hMerge="1">
                  <a:txBody>
                    <a:bodyPr/>
                    <a:lstStyle/>
                    <a:p>
                      <a:endParaRPr lang="es-MX"/>
                    </a:p>
                  </a:txBody>
                  <a:tcPr/>
                </a:tc>
                <a:tc hMerge="1">
                  <a:txBody>
                    <a:bodyPr/>
                    <a:lstStyle/>
                    <a:p>
                      <a:endParaRPr lang="es-MX"/>
                    </a:p>
                  </a:txBody>
                  <a:tcPr/>
                </a:tc>
                <a:tc gridSpan="3">
                  <a:txBody>
                    <a:bodyPr/>
                    <a:lstStyle/>
                    <a:p>
                      <a:pPr algn="ctr" fontAlgn="ctr"/>
                      <a:r>
                        <a:rPr lang="es-MX" sz="900" u="none" strike="noStrike">
                          <a:effectLst/>
                          <a:latin typeface="+mn-lt"/>
                        </a:rPr>
                        <a:t>LTAIPEQArt66FraccXII</a:t>
                      </a:r>
                      <a:endParaRPr lang="es-MX" sz="900" b="0" i="0" u="none" strike="noStrike">
                        <a:solidFill>
                          <a:srgbClr val="000000"/>
                        </a:solidFill>
                        <a:effectLst/>
                        <a:latin typeface="+mn-lt"/>
                      </a:endParaRPr>
                    </a:p>
                  </a:txBody>
                  <a:tcPr marL="4411" marR="4411" marT="4411" marB="0" anchor="ctr">
                    <a:lnR w="12700" cap="flat" cmpd="sng" algn="ctr">
                      <a:solidFill>
                        <a:schemeClr val="tx1"/>
                      </a:solidFill>
                      <a:prstDash val="solid"/>
                      <a:round/>
                      <a:headEnd type="none" w="med" len="med"/>
                      <a:tailEnd type="none" w="med" len="med"/>
                    </a:lnR>
                  </a:tcPr>
                </a:tc>
                <a:tc hMerge="1">
                  <a:txBody>
                    <a:bodyPr/>
                    <a:lstStyle/>
                    <a:p>
                      <a:endParaRPr lang="es-MX"/>
                    </a:p>
                  </a:txBody>
                  <a:tcPr/>
                </a:tc>
                <a:tc hMerge="1">
                  <a:txBody>
                    <a:bodyPr/>
                    <a:lstStyle/>
                    <a:p>
                      <a:endParaRPr lang="es-MX"/>
                    </a:p>
                  </a:txBody>
                  <a:tcPr/>
                </a:tc>
                <a:tc gridSpan="3">
                  <a:txBody>
                    <a:bodyPr/>
                    <a:lstStyle/>
                    <a:p>
                      <a:pPr algn="ctr" fontAlgn="b"/>
                      <a:r>
                        <a:rPr lang="es-MX" sz="900" u="none" strike="noStrike">
                          <a:effectLst/>
                          <a:latin typeface="+mn-lt"/>
                        </a:rPr>
                        <a:t>La información necesaria para que las personas puedan establecer contacto y comunicación con la respectiva Unidad de Transparencia (UT) del sujeto obligado, incluyendo datos generales de los responsables de la UT así como el domicilio oficial y dirección electrónica en la cual se podrán recibir solicitudes de información pública.</a:t>
                      </a:r>
                      <a:endParaRPr lang="es-MX" sz="900" b="0" i="0" u="none" strike="noStrike">
                        <a:solidFill>
                          <a:srgbClr val="000000"/>
                        </a:solidFill>
                        <a:effectLst/>
                        <a:latin typeface="+mn-lt"/>
                      </a:endParaRPr>
                    </a:p>
                  </a:txBody>
                  <a:tcPr marL="4411" marR="4411" marT="44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a:txBody>
                    <a:bodyPr/>
                    <a:lstStyle/>
                    <a:p>
                      <a:pPr algn="ctr" fontAlgn="b"/>
                      <a:endParaRPr lang="es-MX" sz="900" b="0" i="0" u="none" strike="noStrike">
                        <a:solidFill>
                          <a:srgbClr val="000000"/>
                        </a:solidFill>
                        <a:effectLst/>
                        <a:latin typeface="+mn-lt"/>
                      </a:endParaRPr>
                    </a:p>
                  </a:txBody>
                  <a:tcPr marL="4411" marR="4411" marT="4411"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s-MX" sz="900" b="0" i="0" u="none" strike="noStrike">
                        <a:solidFill>
                          <a:srgbClr val="000000"/>
                        </a:solidFill>
                        <a:effectLst/>
                        <a:latin typeface="+mn-lt"/>
                      </a:endParaRPr>
                    </a:p>
                  </a:txBody>
                  <a:tcPr marL="4411" marR="4411" marT="4411"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s-MX" sz="900" b="0" i="0" u="none" strike="noStrike">
                        <a:solidFill>
                          <a:srgbClr val="000000"/>
                        </a:solidFill>
                        <a:effectLst/>
                        <a:latin typeface="+mn-lt"/>
                      </a:endParaRPr>
                    </a:p>
                  </a:txBody>
                  <a:tcPr marL="4411" marR="4411" marT="4411"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s-MX" sz="900" b="0" i="0" u="none" strike="noStrike">
                        <a:solidFill>
                          <a:srgbClr val="000000"/>
                        </a:solidFill>
                        <a:effectLst/>
                        <a:latin typeface="+mn-lt"/>
                      </a:endParaRPr>
                    </a:p>
                  </a:txBody>
                  <a:tcPr marL="4411" marR="4411" marT="4411"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s-MX" sz="900" b="0" i="0" u="none" strike="noStrike">
                        <a:solidFill>
                          <a:srgbClr val="000000"/>
                        </a:solidFill>
                        <a:effectLst/>
                        <a:latin typeface="+mn-lt"/>
                      </a:endParaRPr>
                    </a:p>
                  </a:txBody>
                  <a:tcPr marL="4411" marR="4411" marT="4411"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s-MX" sz="900" b="0" i="0" u="none" strike="noStrike">
                        <a:solidFill>
                          <a:srgbClr val="000000"/>
                        </a:solidFill>
                        <a:effectLst/>
                        <a:latin typeface="+mn-lt"/>
                      </a:endParaRPr>
                    </a:p>
                  </a:txBody>
                  <a:tcPr marL="4411" marR="4411" marT="4411"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s-MX" sz="900" b="0" i="0" u="none" strike="noStrike">
                        <a:solidFill>
                          <a:srgbClr val="000000"/>
                        </a:solidFill>
                        <a:effectLst/>
                        <a:latin typeface="+mn-lt"/>
                      </a:endParaRPr>
                    </a:p>
                  </a:txBody>
                  <a:tcPr marL="4411" marR="4411" marT="4411"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7350972"/>
                  </a:ext>
                </a:extLst>
              </a:tr>
              <a:tr h="286802">
                <a:tc gridSpan="16">
                  <a:txBody>
                    <a:bodyPr/>
                    <a:lstStyle/>
                    <a:p>
                      <a:pPr algn="ctr" fontAlgn="b"/>
                      <a:r>
                        <a:rPr lang="es-MX" sz="1200" u="none" strike="noStrike">
                          <a:effectLst/>
                          <a:latin typeface="+mn-lt"/>
                        </a:rPr>
                        <a:t>Tabla Campos</a:t>
                      </a:r>
                      <a:endParaRPr lang="es-MX" sz="1200" b="1" i="0" u="none" strike="noStrike">
                        <a:solidFill>
                          <a:srgbClr val="FFFFFF"/>
                        </a:solidFill>
                        <a:effectLst/>
                        <a:latin typeface="+mn-lt"/>
                      </a:endParaRPr>
                    </a:p>
                  </a:txBody>
                  <a:tcPr marL="4411" marR="4411" marT="4411" marB="0" anchor="b"/>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81134196"/>
                  </a:ext>
                </a:extLst>
              </a:tr>
              <a:tr h="879526">
                <a:tc>
                  <a:txBody>
                    <a:bodyPr/>
                    <a:lstStyle/>
                    <a:p>
                      <a:pPr algn="l" fontAlgn="ctr"/>
                      <a:r>
                        <a:rPr lang="es-MX" sz="900" u="none" strike="noStrike">
                          <a:effectLst/>
                          <a:latin typeface="+mn-lt"/>
                        </a:rPr>
                        <a:t>Ejercicio</a:t>
                      </a:r>
                      <a:endParaRPr lang="es-MX" sz="900" b="0" i="0" u="none" strike="noStrike">
                        <a:solidFill>
                          <a:srgbClr val="000000"/>
                        </a:solidFill>
                        <a:effectLst/>
                        <a:latin typeface="+mn-lt"/>
                      </a:endParaRPr>
                    </a:p>
                  </a:txBody>
                  <a:tcPr marL="4411" marR="4411" marT="4411" marB="0" anchor="ctr"/>
                </a:tc>
                <a:tc>
                  <a:txBody>
                    <a:bodyPr/>
                    <a:lstStyle/>
                    <a:p>
                      <a:pPr algn="ctr" fontAlgn="ctr"/>
                      <a:r>
                        <a:rPr lang="es-MX" sz="900" u="none" strike="noStrike">
                          <a:effectLst/>
                          <a:latin typeface="+mn-lt"/>
                        </a:rPr>
                        <a:t>Fecha de inicio del periodo que se informa</a:t>
                      </a:r>
                      <a:endParaRPr lang="es-MX" sz="900" b="0" i="0" u="none" strike="noStrike">
                        <a:solidFill>
                          <a:srgbClr val="000000"/>
                        </a:solidFill>
                        <a:effectLst/>
                        <a:latin typeface="+mn-lt"/>
                      </a:endParaRPr>
                    </a:p>
                  </a:txBody>
                  <a:tcPr marL="4411" marR="4411" marT="4411" marB="0" anchor="ctr"/>
                </a:tc>
                <a:tc>
                  <a:txBody>
                    <a:bodyPr/>
                    <a:lstStyle/>
                    <a:p>
                      <a:pPr algn="ctr" fontAlgn="ctr"/>
                      <a:r>
                        <a:rPr lang="es-MX" sz="900" u="none" strike="noStrike">
                          <a:effectLst/>
                          <a:latin typeface="+mn-lt"/>
                        </a:rPr>
                        <a:t>Fecha de término del periodo que se informa</a:t>
                      </a:r>
                      <a:endParaRPr lang="es-MX" sz="900" b="0" i="0" u="none" strike="noStrike">
                        <a:solidFill>
                          <a:srgbClr val="000000"/>
                        </a:solidFill>
                        <a:effectLst/>
                        <a:latin typeface="+mn-lt"/>
                      </a:endParaRPr>
                    </a:p>
                  </a:txBody>
                  <a:tcPr marL="4411" marR="4411" marT="4411" marB="0" anchor="ctr"/>
                </a:tc>
                <a:tc>
                  <a:txBody>
                    <a:bodyPr/>
                    <a:lstStyle/>
                    <a:p>
                      <a:pPr algn="ctr" fontAlgn="ctr"/>
                      <a:r>
                        <a:rPr lang="es-MX" sz="900" u="none" strike="noStrike">
                          <a:effectLst/>
                          <a:latin typeface="+mn-lt"/>
                        </a:rPr>
                        <a:t>Tipo de vialidad (catálogo)</a:t>
                      </a:r>
                      <a:endParaRPr lang="es-MX" sz="900" b="0" i="0" u="none" strike="noStrike">
                        <a:solidFill>
                          <a:srgbClr val="000000"/>
                        </a:solidFill>
                        <a:effectLst/>
                        <a:latin typeface="+mn-lt"/>
                      </a:endParaRPr>
                    </a:p>
                  </a:txBody>
                  <a:tcPr marL="4411" marR="4411" marT="4411" marB="0" anchor="ctr"/>
                </a:tc>
                <a:tc>
                  <a:txBody>
                    <a:bodyPr/>
                    <a:lstStyle/>
                    <a:p>
                      <a:pPr algn="ctr" fontAlgn="ctr"/>
                      <a:r>
                        <a:rPr lang="es-MX" sz="900" u="none" strike="noStrike">
                          <a:effectLst/>
                          <a:latin typeface="+mn-lt"/>
                        </a:rPr>
                        <a:t>Nombre vialidad</a:t>
                      </a:r>
                      <a:endParaRPr lang="es-MX" sz="900" b="0" i="0" u="none" strike="noStrike">
                        <a:solidFill>
                          <a:srgbClr val="000000"/>
                        </a:solidFill>
                        <a:effectLst/>
                        <a:latin typeface="+mn-lt"/>
                      </a:endParaRPr>
                    </a:p>
                  </a:txBody>
                  <a:tcPr marL="4411" marR="4411" marT="4411" marB="0" anchor="ctr"/>
                </a:tc>
                <a:tc>
                  <a:txBody>
                    <a:bodyPr/>
                    <a:lstStyle/>
                    <a:p>
                      <a:pPr algn="ctr" fontAlgn="ctr"/>
                      <a:r>
                        <a:rPr lang="es-MX" sz="900" u="none" strike="noStrike">
                          <a:effectLst/>
                          <a:latin typeface="+mn-lt"/>
                        </a:rPr>
                        <a:t>Número exterior</a:t>
                      </a:r>
                      <a:endParaRPr lang="es-MX" sz="900" b="0" i="0" u="none" strike="noStrike">
                        <a:solidFill>
                          <a:srgbClr val="000000"/>
                        </a:solidFill>
                        <a:effectLst/>
                        <a:latin typeface="+mn-lt"/>
                      </a:endParaRPr>
                    </a:p>
                  </a:txBody>
                  <a:tcPr marL="4411" marR="4411" marT="4411" marB="0" anchor="ctr"/>
                </a:tc>
                <a:tc>
                  <a:txBody>
                    <a:bodyPr/>
                    <a:lstStyle/>
                    <a:p>
                      <a:pPr algn="ctr" fontAlgn="ctr"/>
                      <a:r>
                        <a:rPr lang="es-MX" sz="900" u="none" strike="noStrike">
                          <a:effectLst/>
                          <a:latin typeface="+mn-lt"/>
                        </a:rPr>
                        <a:t>Número interior, en su caso</a:t>
                      </a:r>
                      <a:endParaRPr lang="es-MX" sz="900" b="0" i="0" u="none" strike="noStrike">
                        <a:solidFill>
                          <a:srgbClr val="000000"/>
                        </a:solidFill>
                        <a:effectLst/>
                        <a:latin typeface="+mn-lt"/>
                      </a:endParaRPr>
                    </a:p>
                  </a:txBody>
                  <a:tcPr marL="4411" marR="4411" marT="4411" marB="0" anchor="ctr"/>
                </a:tc>
                <a:tc>
                  <a:txBody>
                    <a:bodyPr/>
                    <a:lstStyle/>
                    <a:p>
                      <a:pPr algn="ctr" fontAlgn="ctr"/>
                      <a:r>
                        <a:rPr lang="es-MX" sz="900" u="none" strike="noStrike">
                          <a:effectLst/>
                          <a:latin typeface="+mn-lt"/>
                        </a:rPr>
                        <a:t>Tipo de asentamiento (catálogo)</a:t>
                      </a:r>
                      <a:endParaRPr lang="es-MX" sz="900" b="0" i="0" u="none" strike="noStrike">
                        <a:solidFill>
                          <a:srgbClr val="000000"/>
                        </a:solidFill>
                        <a:effectLst/>
                        <a:latin typeface="+mn-lt"/>
                      </a:endParaRPr>
                    </a:p>
                  </a:txBody>
                  <a:tcPr marL="4411" marR="4411" marT="4411" marB="0" anchor="ctr"/>
                </a:tc>
                <a:tc>
                  <a:txBody>
                    <a:bodyPr/>
                    <a:lstStyle/>
                    <a:p>
                      <a:pPr algn="ctr" fontAlgn="ctr"/>
                      <a:r>
                        <a:rPr lang="es-MX" sz="900" u="none" strike="noStrike">
                          <a:effectLst/>
                          <a:latin typeface="+mn-lt"/>
                        </a:rPr>
                        <a:t>Nombre del asentamiento</a:t>
                      </a:r>
                      <a:endParaRPr lang="es-MX" sz="900" b="0" i="0" u="none" strike="noStrike">
                        <a:solidFill>
                          <a:srgbClr val="000000"/>
                        </a:solidFill>
                        <a:effectLst/>
                        <a:latin typeface="+mn-lt"/>
                      </a:endParaRPr>
                    </a:p>
                  </a:txBody>
                  <a:tcPr marL="4411" marR="4411" marT="4411" marB="0" anchor="ctr"/>
                </a:tc>
                <a:tc>
                  <a:txBody>
                    <a:bodyPr/>
                    <a:lstStyle/>
                    <a:p>
                      <a:pPr algn="ctr" fontAlgn="ctr"/>
                      <a:r>
                        <a:rPr lang="es-MX" sz="900" u="none" strike="noStrike">
                          <a:effectLst/>
                          <a:latin typeface="+mn-lt"/>
                        </a:rPr>
                        <a:t>Clave de la localidad</a:t>
                      </a:r>
                      <a:endParaRPr lang="es-MX" sz="900" b="0" i="0" u="none" strike="noStrike">
                        <a:solidFill>
                          <a:srgbClr val="000000"/>
                        </a:solidFill>
                        <a:effectLst/>
                        <a:latin typeface="+mn-lt"/>
                      </a:endParaRPr>
                    </a:p>
                  </a:txBody>
                  <a:tcPr marL="4411" marR="4411" marT="4411" marB="0" anchor="ctr"/>
                </a:tc>
                <a:tc>
                  <a:txBody>
                    <a:bodyPr/>
                    <a:lstStyle/>
                    <a:p>
                      <a:pPr algn="ctr" fontAlgn="ctr"/>
                      <a:r>
                        <a:rPr lang="es-MX" sz="900" u="none" strike="noStrike">
                          <a:effectLst/>
                          <a:latin typeface="+mn-lt"/>
                        </a:rPr>
                        <a:t>Nombre de la localidad</a:t>
                      </a:r>
                      <a:endParaRPr lang="es-MX" sz="900" b="0" i="0" u="none" strike="noStrike">
                        <a:solidFill>
                          <a:srgbClr val="000000"/>
                        </a:solidFill>
                        <a:effectLst/>
                        <a:latin typeface="+mn-lt"/>
                      </a:endParaRPr>
                    </a:p>
                  </a:txBody>
                  <a:tcPr marL="4411" marR="4411" marT="4411" marB="0" anchor="ctr"/>
                </a:tc>
                <a:tc>
                  <a:txBody>
                    <a:bodyPr/>
                    <a:lstStyle/>
                    <a:p>
                      <a:pPr algn="ctr" fontAlgn="ctr"/>
                      <a:r>
                        <a:rPr lang="es-MX" sz="900" u="none" strike="noStrike">
                          <a:effectLst/>
                          <a:latin typeface="+mn-lt"/>
                        </a:rPr>
                        <a:t>Clave del municipio</a:t>
                      </a:r>
                      <a:endParaRPr lang="es-MX" sz="900" b="0" i="0" u="none" strike="noStrike">
                        <a:solidFill>
                          <a:srgbClr val="000000"/>
                        </a:solidFill>
                        <a:effectLst/>
                        <a:latin typeface="+mn-lt"/>
                      </a:endParaRPr>
                    </a:p>
                  </a:txBody>
                  <a:tcPr marL="4411" marR="4411" marT="4411" marB="0" anchor="ctr"/>
                </a:tc>
                <a:tc>
                  <a:txBody>
                    <a:bodyPr/>
                    <a:lstStyle/>
                    <a:p>
                      <a:pPr algn="ctr" fontAlgn="ctr"/>
                      <a:r>
                        <a:rPr lang="es-MX" sz="900" u="none" strike="noStrike">
                          <a:effectLst/>
                          <a:latin typeface="+mn-lt"/>
                        </a:rPr>
                        <a:t>Nombre del municipio o delegación</a:t>
                      </a:r>
                      <a:endParaRPr lang="es-MX" sz="900" b="0" i="0" u="none" strike="noStrike">
                        <a:solidFill>
                          <a:srgbClr val="000000"/>
                        </a:solidFill>
                        <a:effectLst/>
                        <a:latin typeface="+mn-lt"/>
                      </a:endParaRPr>
                    </a:p>
                  </a:txBody>
                  <a:tcPr marL="4411" marR="4411" marT="4411" marB="0" anchor="ctr"/>
                </a:tc>
                <a:tc>
                  <a:txBody>
                    <a:bodyPr/>
                    <a:lstStyle/>
                    <a:p>
                      <a:pPr algn="ctr" fontAlgn="ctr"/>
                      <a:r>
                        <a:rPr lang="es-MX" sz="900" u="none" strike="noStrike">
                          <a:effectLst/>
                          <a:latin typeface="+mn-lt"/>
                        </a:rPr>
                        <a:t>Clave de la entidad federativa</a:t>
                      </a:r>
                      <a:endParaRPr lang="es-MX" sz="900" b="0" i="0" u="none" strike="noStrike">
                        <a:solidFill>
                          <a:srgbClr val="000000"/>
                        </a:solidFill>
                        <a:effectLst/>
                        <a:latin typeface="+mn-lt"/>
                      </a:endParaRPr>
                    </a:p>
                  </a:txBody>
                  <a:tcPr marL="4411" marR="4411" marT="4411" marB="0" anchor="ctr"/>
                </a:tc>
                <a:tc>
                  <a:txBody>
                    <a:bodyPr/>
                    <a:lstStyle/>
                    <a:p>
                      <a:pPr algn="ctr" fontAlgn="ctr"/>
                      <a:r>
                        <a:rPr lang="es-MX" sz="900" u="none" strike="noStrike">
                          <a:effectLst/>
                          <a:latin typeface="+mn-lt"/>
                        </a:rPr>
                        <a:t>Nombre de la entidad federativa (catálogo)</a:t>
                      </a:r>
                      <a:endParaRPr lang="es-MX" sz="900" b="0" i="0" u="none" strike="noStrike">
                        <a:solidFill>
                          <a:srgbClr val="000000"/>
                        </a:solidFill>
                        <a:effectLst/>
                        <a:latin typeface="+mn-lt"/>
                      </a:endParaRPr>
                    </a:p>
                  </a:txBody>
                  <a:tcPr marL="4411" marR="4411" marT="4411" marB="0" anchor="ctr"/>
                </a:tc>
                <a:tc>
                  <a:txBody>
                    <a:bodyPr/>
                    <a:lstStyle/>
                    <a:p>
                      <a:pPr algn="ctr" fontAlgn="ctr"/>
                      <a:r>
                        <a:rPr lang="es-MX" sz="900" u="none" strike="noStrike">
                          <a:effectLst/>
                          <a:latin typeface="+mn-lt"/>
                        </a:rPr>
                        <a:t>Código Postal</a:t>
                      </a:r>
                      <a:endParaRPr lang="es-MX" sz="900" b="0" i="0" u="none" strike="noStrike">
                        <a:solidFill>
                          <a:srgbClr val="000000"/>
                        </a:solidFill>
                        <a:effectLst/>
                        <a:latin typeface="+mn-lt"/>
                      </a:endParaRPr>
                    </a:p>
                  </a:txBody>
                  <a:tcPr marL="4411" marR="4411" marT="4411" marB="0" anchor="ctr"/>
                </a:tc>
                <a:extLst>
                  <a:ext uri="{0D108BD9-81ED-4DB2-BD59-A6C34878D82A}">
                    <a16:rowId xmlns:a16="http://schemas.microsoft.com/office/drawing/2014/main" val="1551997055"/>
                  </a:ext>
                </a:extLst>
              </a:tr>
              <a:tr h="707446">
                <a:tc>
                  <a:txBody>
                    <a:bodyPr/>
                    <a:lstStyle/>
                    <a:p>
                      <a:pPr algn="ctr" fontAlgn="ctr"/>
                      <a:r>
                        <a:rPr lang="es-MX" sz="900" u="none" strike="noStrike">
                          <a:effectLst/>
                          <a:latin typeface="+mn-lt"/>
                        </a:rPr>
                        <a:t>2023</a:t>
                      </a:r>
                      <a:endParaRPr lang="es-MX" sz="900" b="0" i="0" u="none" strike="noStrike">
                        <a:solidFill>
                          <a:srgbClr val="000000"/>
                        </a:solidFill>
                        <a:effectLst/>
                        <a:latin typeface="+mn-lt"/>
                      </a:endParaRPr>
                    </a:p>
                  </a:txBody>
                  <a:tcPr marL="4411" marR="4411" marT="4411" marB="0" anchor="ctr"/>
                </a:tc>
                <a:tc>
                  <a:txBody>
                    <a:bodyPr/>
                    <a:lstStyle/>
                    <a:p>
                      <a:pPr algn="ctr" fontAlgn="ctr"/>
                      <a:r>
                        <a:rPr lang="es-MX" sz="900" u="none" strike="noStrike">
                          <a:effectLst/>
                          <a:latin typeface="+mn-lt"/>
                        </a:rPr>
                        <a:t>01/07/23</a:t>
                      </a:r>
                      <a:endParaRPr lang="es-MX" sz="900" b="0" i="0" u="none" strike="noStrike">
                        <a:solidFill>
                          <a:srgbClr val="000000"/>
                        </a:solidFill>
                        <a:effectLst/>
                        <a:latin typeface="+mn-lt"/>
                      </a:endParaRPr>
                    </a:p>
                  </a:txBody>
                  <a:tcPr marL="4411" marR="4411" marT="4411" marB="0" anchor="ctr"/>
                </a:tc>
                <a:tc>
                  <a:txBody>
                    <a:bodyPr/>
                    <a:lstStyle/>
                    <a:p>
                      <a:pPr algn="ctr" fontAlgn="ctr"/>
                      <a:r>
                        <a:rPr lang="es-MX" sz="900" u="none" strike="noStrike">
                          <a:effectLst/>
                          <a:latin typeface="+mn-lt"/>
                        </a:rPr>
                        <a:t>30/09/23</a:t>
                      </a:r>
                      <a:endParaRPr lang="es-MX" sz="900" b="0" i="0" u="none" strike="noStrike">
                        <a:solidFill>
                          <a:srgbClr val="000000"/>
                        </a:solidFill>
                        <a:effectLst/>
                        <a:latin typeface="+mn-lt"/>
                      </a:endParaRPr>
                    </a:p>
                  </a:txBody>
                  <a:tcPr marL="4411" marR="4411" marT="4411" marB="0" anchor="ctr"/>
                </a:tc>
                <a:tc>
                  <a:txBody>
                    <a:bodyPr/>
                    <a:lstStyle/>
                    <a:p>
                      <a:pPr algn="ctr" fontAlgn="ctr"/>
                      <a:r>
                        <a:rPr lang="es-MX" sz="900" u="none" strike="noStrike">
                          <a:effectLst/>
                          <a:latin typeface="+mn-lt"/>
                        </a:rPr>
                        <a:t>Avenida</a:t>
                      </a:r>
                      <a:endParaRPr lang="es-MX" sz="900" b="0" i="0" u="none" strike="noStrike">
                        <a:solidFill>
                          <a:srgbClr val="000000"/>
                        </a:solidFill>
                        <a:effectLst/>
                        <a:latin typeface="+mn-lt"/>
                      </a:endParaRPr>
                    </a:p>
                  </a:txBody>
                  <a:tcPr marL="4411" marR="4411" marT="4411" marB="0" anchor="ctr"/>
                </a:tc>
                <a:tc>
                  <a:txBody>
                    <a:bodyPr/>
                    <a:lstStyle/>
                    <a:p>
                      <a:pPr algn="ctr" fontAlgn="ctr"/>
                      <a:r>
                        <a:rPr lang="es-MX" sz="900" u="none" strike="noStrike">
                          <a:effectLst/>
                          <a:latin typeface="+mn-lt"/>
                        </a:rPr>
                        <a:t>Las Torres</a:t>
                      </a:r>
                      <a:endParaRPr lang="es-MX" sz="900" b="0" i="0" u="none" strike="noStrike">
                        <a:solidFill>
                          <a:srgbClr val="000000"/>
                        </a:solidFill>
                        <a:effectLst/>
                        <a:latin typeface="+mn-lt"/>
                      </a:endParaRPr>
                    </a:p>
                  </a:txBody>
                  <a:tcPr marL="4411" marR="4411" marT="4411" marB="0" anchor="ctr"/>
                </a:tc>
                <a:tc>
                  <a:txBody>
                    <a:bodyPr/>
                    <a:lstStyle/>
                    <a:p>
                      <a:pPr algn="ctr" fontAlgn="ctr"/>
                      <a:r>
                        <a:rPr lang="es-MX" sz="900" u="none" strike="noStrike">
                          <a:effectLst/>
                          <a:latin typeface="+mn-lt"/>
                        </a:rPr>
                        <a:t>102</a:t>
                      </a:r>
                      <a:endParaRPr lang="es-MX" sz="900" b="0" i="0" u="none" strike="noStrike">
                        <a:solidFill>
                          <a:srgbClr val="000000"/>
                        </a:solidFill>
                        <a:effectLst/>
                        <a:latin typeface="+mn-lt"/>
                      </a:endParaRPr>
                    </a:p>
                  </a:txBody>
                  <a:tcPr marL="4411" marR="4411" marT="4411" marB="0" anchor="ctr"/>
                </a:tc>
                <a:tc>
                  <a:txBody>
                    <a:bodyPr/>
                    <a:lstStyle/>
                    <a:p>
                      <a:pPr algn="ctr" fontAlgn="ctr"/>
                      <a:r>
                        <a:rPr lang="es-MX" sz="900" u="none" strike="noStrike">
                          <a:effectLst/>
                          <a:latin typeface="+mn-lt"/>
                        </a:rPr>
                        <a:t>0</a:t>
                      </a:r>
                      <a:endParaRPr lang="es-MX" sz="900" b="0" i="0" u="none" strike="noStrike">
                        <a:solidFill>
                          <a:srgbClr val="000000"/>
                        </a:solidFill>
                        <a:effectLst/>
                        <a:latin typeface="+mn-lt"/>
                      </a:endParaRPr>
                    </a:p>
                  </a:txBody>
                  <a:tcPr marL="4411" marR="4411" marT="4411" marB="0" anchor="ctr"/>
                </a:tc>
                <a:tc>
                  <a:txBody>
                    <a:bodyPr/>
                    <a:lstStyle/>
                    <a:p>
                      <a:pPr algn="ctr" fontAlgn="ctr"/>
                      <a:r>
                        <a:rPr lang="es-MX" sz="900" u="none" strike="noStrike">
                          <a:effectLst/>
                          <a:latin typeface="+mn-lt"/>
                        </a:rPr>
                        <a:t>Residencial</a:t>
                      </a:r>
                      <a:endParaRPr lang="es-MX" sz="900" b="0" i="0" u="none" strike="noStrike">
                        <a:solidFill>
                          <a:srgbClr val="000000"/>
                        </a:solidFill>
                        <a:effectLst/>
                        <a:latin typeface="+mn-lt"/>
                      </a:endParaRPr>
                    </a:p>
                  </a:txBody>
                  <a:tcPr marL="4411" marR="4411" marT="4411" marB="0" anchor="ctr"/>
                </a:tc>
                <a:tc>
                  <a:txBody>
                    <a:bodyPr/>
                    <a:lstStyle/>
                    <a:p>
                      <a:pPr algn="ctr" fontAlgn="ctr"/>
                      <a:r>
                        <a:rPr lang="es-MX" sz="900" u="none" strike="noStrike">
                          <a:effectLst/>
                          <a:latin typeface="+mn-lt"/>
                        </a:rPr>
                        <a:t>Galindas</a:t>
                      </a:r>
                      <a:endParaRPr lang="es-MX" sz="900" b="0" i="0" u="none" strike="noStrike">
                        <a:solidFill>
                          <a:srgbClr val="000000"/>
                        </a:solidFill>
                        <a:effectLst/>
                        <a:latin typeface="+mn-lt"/>
                      </a:endParaRPr>
                    </a:p>
                  </a:txBody>
                  <a:tcPr marL="4411" marR="4411" marT="4411" marB="0" anchor="ctr"/>
                </a:tc>
                <a:tc>
                  <a:txBody>
                    <a:bodyPr/>
                    <a:lstStyle/>
                    <a:p>
                      <a:pPr algn="ctr" fontAlgn="ctr"/>
                      <a:r>
                        <a:rPr lang="es-MX" sz="900" u="none" strike="noStrike">
                          <a:effectLst/>
                          <a:latin typeface="+mn-lt"/>
                        </a:rPr>
                        <a:t>0</a:t>
                      </a:r>
                      <a:endParaRPr lang="es-MX" sz="900" b="0" i="0" u="none" strike="noStrike">
                        <a:solidFill>
                          <a:srgbClr val="000000"/>
                        </a:solidFill>
                        <a:effectLst/>
                        <a:latin typeface="+mn-lt"/>
                      </a:endParaRPr>
                    </a:p>
                  </a:txBody>
                  <a:tcPr marL="4411" marR="4411" marT="4411" marB="0" anchor="ctr"/>
                </a:tc>
                <a:tc>
                  <a:txBody>
                    <a:bodyPr/>
                    <a:lstStyle/>
                    <a:p>
                      <a:pPr algn="ctr" fontAlgn="ctr"/>
                      <a:r>
                        <a:rPr lang="es-MX" sz="900" u="none" strike="noStrike">
                          <a:effectLst/>
                          <a:latin typeface="+mn-lt"/>
                        </a:rPr>
                        <a:t>Querétaro </a:t>
                      </a:r>
                      <a:endParaRPr lang="es-MX" sz="900" b="0" i="0" u="none" strike="noStrike">
                        <a:solidFill>
                          <a:srgbClr val="000000"/>
                        </a:solidFill>
                        <a:effectLst/>
                        <a:latin typeface="+mn-lt"/>
                      </a:endParaRPr>
                    </a:p>
                  </a:txBody>
                  <a:tcPr marL="4411" marR="4411" marT="4411" marB="0" anchor="ctr"/>
                </a:tc>
                <a:tc>
                  <a:txBody>
                    <a:bodyPr/>
                    <a:lstStyle/>
                    <a:p>
                      <a:pPr algn="ctr" fontAlgn="ctr"/>
                      <a:r>
                        <a:rPr lang="es-MX" sz="900" u="none" strike="noStrike">
                          <a:effectLst/>
                          <a:latin typeface="+mn-lt"/>
                        </a:rPr>
                        <a:t>14</a:t>
                      </a:r>
                      <a:endParaRPr lang="es-MX" sz="900" b="0" i="0" u="none" strike="noStrike">
                        <a:solidFill>
                          <a:srgbClr val="000000"/>
                        </a:solidFill>
                        <a:effectLst/>
                        <a:latin typeface="+mn-lt"/>
                      </a:endParaRPr>
                    </a:p>
                  </a:txBody>
                  <a:tcPr marL="4411" marR="4411" marT="4411" marB="0" anchor="ctr"/>
                </a:tc>
                <a:tc>
                  <a:txBody>
                    <a:bodyPr/>
                    <a:lstStyle/>
                    <a:p>
                      <a:pPr algn="ctr" fontAlgn="ctr"/>
                      <a:r>
                        <a:rPr lang="es-MX" sz="900" u="none" strike="noStrike">
                          <a:effectLst/>
                          <a:latin typeface="+mn-lt"/>
                        </a:rPr>
                        <a:t>Querétaro </a:t>
                      </a:r>
                      <a:endParaRPr lang="es-MX" sz="900" b="0" i="0" u="none" strike="noStrike">
                        <a:solidFill>
                          <a:srgbClr val="000000"/>
                        </a:solidFill>
                        <a:effectLst/>
                        <a:latin typeface="+mn-lt"/>
                      </a:endParaRPr>
                    </a:p>
                  </a:txBody>
                  <a:tcPr marL="4411" marR="4411" marT="4411" marB="0" anchor="ctr"/>
                </a:tc>
                <a:tc>
                  <a:txBody>
                    <a:bodyPr/>
                    <a:lstStyle/>
                    <a:p>
                      <a:pPr algn="ctr" fontAlgn="ctr"/>
                      <a:r>
                        <a:rPr lang="es-MX" sz="900" u="none" strike="noStrike">
                          <a:effectLst/>
                          <a:latin typeface="+mn-lt"/>
                        </a:rPr>
                        <a:t>22</a:t>
                      </a:r>
                      <a:endParaRPr lang="es-MX" sz="900" b="0" i="0" u="none" strike="noStrike">
                        <a:solidFill>
                          <a:srgbClr val="000000"/>
                        </a:solidFill>
                        <a:effectLst/>
                        <a:latin typeface="+mn-lt"/>
                      </a:endParaRPr>
                    </a:p>
                  </a:txBody>
                  <a:tcPr marL="4411" marR="4411" marT="4411" marB="0" anchor="ctr"/>
                </a:tc>
                <a:tc>
                  <a:txBody>
                    <a:bodyPr/>
                    <a:lstStyle/>
                    <a:p>
                      <a:pPr algn="ctr" fontAlgn="ctr"/>
                      <a:r>
                        <a:rPr lang="es-MX" sz="900" u="none" strike="noStrike">
                          <a:effectLst/>
                          <a:latin typeface="+mn-lt"/>
                        </a:rPr>
                        <a:t>Querétaro</a:t>
                      </a:r>
                      <a:endParaRPr lang="es-MX" sz="900" b="0" i="0" u="none" strike="noStrike">
                        <a:solidFill>
                          <a:srgbClr val="000000"/>
                        </a:solidFill>
                        <a:effectLst/>
                        <a:latin typeface="+mn-lt"/>
                      </a:endParaRPr>
                    </a:p>
                  </a:txBody>
                  <a:tcPr marL="4411" marR="4411" marT="4411" marB="0" anchor="ctr"/>
                </a:tc>
                <a:tc>
                  <a:txBody>
                    <a:bodyPr/>
                    <a:lstStyle/>
                    <a:p>
                      <a:pPr algn="ctr" fontAlgn="ctr"/>
                      <a:r>
                        <a:rPr lang="es-MX" sz="900" u="none" strike="noStrike">
                          <a:effectLst/>
                          <a:latin typeface="+mn-lt"/>
                        </a:rPr>
                        <a:t>76177</a:t>
                      </a:r>
                      <a:endParaRPr lang="es-MX" sz="900" b="0" i="0" u="none" strike="noStrike">
                        <a:solidFill>
                          <a:srgbClr val="000000"/>
                        </a:solidFill>
                        <a:effectLst/>
                        <a:latin typeface="+mn-lt"/>
                      </a:endParaRPr>
                    </a:p>
                  </a:txBody>
                  <a:tcPr marL="4411" marR="4411" marT="4411" marB="0" anchor="ctr"/>
                </a:tc>
                <a:extLst>
                  <a:ext uri="{0D108BD9-81ED-4DB2-BD59-A6C34878D82A}">
                    <a16:rowId xmlns:a16="http://schemas.microsoft.com/office/drawing/2014/main" val="1595352800"/>
                  </a:ext>
                </a:extLst>
              </a:tr>
            </a:tbl>
          </a:graphicData>
        </a:graphic>
      </p:graphicFrame>
      <p:sp>
        <p:nvSpPr>
          <p:cNvPr id="7" name="CuadroTexto 6">
            <a:extLst>
              <a:ext uri="{FF2B5EF4-FFF2-40B4-BE49-F238E27FC236}">
                <a16:creationId xmlns:a16="http://schemas.microsoft.com/office/drawing/2014/main" id="{4ECC03EA-47D8-7A3C-236C-1E14587E5EEB}"/>
              </a:ext>
            </a:extLst>
          </p:cNvPr>
          <p:cNvSpPr txBox="1"/>
          <p:nvPr/>
        </p:nvSpPr>
        <p:spPr>
          <a:xfrm>
            <a:off x="1164010" y="1103078"/>
            <a:ext cx="6450156" cy="461665"/>
          </a:xfrm>
          <a:prstGeom prst="rect">
            <a:avLst/>
          </a:prstGeom>
          <a:noFill/>
        </p:spPr>
        <p:txBody>
          <a:bodyPr wrap="square">
            <a:spAutoFit/>
          </a:bodyPr>
          <a:lstStyle/>
          <a:p>
            <a:pPr algn="ctr"/>
            <a:r>
              <a:rPr lang="es-MX" sz="2400">
                <a:solidFill>
                  <a:srgbClr val="7030A0"/>
                </a:solidFill>
              </a:rPr>
              <a:t>REGISTRO SIPOT</a:t>
            </a:r>
            <a:endParaRPr lang="es-MX" sz="2400"/>
          </a:p>
        </p:txBody>
      </p:sp>
    </p:spTree>
    <p:extLst>
      <p:ext uri="{BB962C8B-B14F-4D97-AF65-F5344CB8AC3E}">
        <p14:creationId xmlns:p14="http://schemas.microsoft.com/office/powerpoint/2010/main" val="4016118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5BB7C6-245C-7B02-4195-C4FD14D262FA}"/>
              </a:ext>
            </a:extLst>
          </p:cNvPr>
          <p:cNvSpPr>
            <a:spLocks noGrp="1"/>
          </p:cNvSpPr>
          <p:nvPr>
            <p:ph type="title"/>
          </p:nvPr>
        </p:nvSpPr>
        <p:spPr/>
        <p:txBody>
          <a:bodyPr/>
          <a:lstStyle/>
          <a:p>
            <a:endParaRPr lang="es-MX"/>
          </a:p>
        </p:txBody>
      </p:sp>
      <p:pic>
        <p:nvPicPr>
          <p:cNvPr id="4" name="Marcador de contenido 3" descr="Interfaz de usuario gráfica, Aplicación&#10;&#10;Descripción generada automáticamente">
            <a:extLst>
              <a:ext uri="{FF2B5EF4-FFF2-40B4-BE49-F238E27FC236}">
                <a16:creationId xmlns:a16="http://schemas.microsoft.com/office/drawing/2014/main" id="{AED55A6E-DBE8-73FA-85BA-E344CB882B7F}"/>
              </a:ext>
            </a:extLst>
          </p:cNvPr>
          <p:cNvPicPr>
            <a:picLocks noGrp="1" noChangeAspect="1"/>
          </p:cNvPicPr>
          <p:nvPr>
            <p:ph idx="1"/>
          </p:nvPr>
        </p:nvPicPr>
        <p:blipFill>
          <a:blip r:embed="rId3" r:link="rId4">
            <a:extLst>
              <a:ext uri="{28A0092B-C50C-407E-A947-70E740481C1C}">
                <a14:useLocalDpi xmlns:a14="http://schemas.microsoft.com/office/drawing/2010/main" val="0"/>
              </a:ext>
            </a:extLst>
          </a:blip>
          <a:srcRect/>
          <a:stretch>
            <a:fillRect/>
          </a:stretch>
        </p:blipFill>
        <p:spPr bwMode="auto">
          <a:xfrm>
            <a:off x="0" y="0"/>
            <a:ext cx="9144000" cy="6829028"/>
          </a:xfrm>
          <a:prstGeom prst="rect">
            <a:avLst/>
          </a:prstGeom>
          <a:noFill/>
          <a:ln>
            <a:noFill/>
          </a:ln>
        </p:spPr>
      </p:pic>
    </p:spTree>
    <p:extLst>
      <p:ext uri="{BB962C8B-B14F-4D97-AF65-F5344CB8AC3E}">
        <p14:creationId xmlns:p14="http://schemas.microsoft.com/office/powerpoint/2010/main" val="2534025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2D7DC3-BEDA-6B6A-06A4-33C7D9D46E1B}"/>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BBAB1FFF-85E5-C748-4881-020D94BD624C}"/>
              </a:ext>
            </a:extLst>
          </p:cNvPr>
          <p:cNvSpPr>
            <a:spLocks noGrp="1"/>
          </p:cNvSpPr>
          <p:nvPr>
            <p:ph idx="1"/>
          </p:nvPr>
        </p:nvSpPr>
        <p:spPr/>
        <p:txBody>
          <a:bodyPr/>
          <a:lstStyle/>
          <a:p>
            <a:endParaRPr lang="es-MX"/>
          </a:p>
        </p:txBody>
      </p:sp>
      <p:pic>
        <p:nvPicPr>
          <p:cNvPr id="4" name="Imagen 3" descr="Texto&#10;&#10;Descripción generada automáticamente">
            <a:extLst>
              <a:ext uri="{FF2B5EF4-FFF2-40B4-BE49-F238E27FC236}">
                <a16:creationId xmlns:a16="http://schemas.microsoft.com/office/drawing/2014/main" id="{83C7319A-D0F2-5BD5-8CC7-5C7822D70F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97" y="0"/>
            <a:ext cx="9144000" cy="6858000"/>
          </a:xfrm>
          <a:prstGeom prst="rect">
            <a:avLst/>
          </a:prstGeom>
        </p:spPr>
      </p:pic>
      <p:sp>
        <p:nvSpPr>
          <p:cNvPr id="5" name="CuadroTexto 4">
            <a:extLst>
              <a:ext uri="{FF2B5EF4-FFF2-40B4-BE49-F238E27FC236}">
                <a16:creationId xmlns:a16="http://schemas.microsoft.com/office/drawing/2014/main" id="{16F4E226-5B2F-BA44-1B0E-4A2AE8442640}"/>
              </a:ext>
            </a:extLst>
          </p:cNvPr>
          <p:cNvSpPr txBox="1"/>
          <p:nvPr/>
        </p:nvSpPr>
        <p:spPr>
          <a:xfrm>
            <a:off x="1819275" y="1229024"/>
            <a:ext cx="6334125" cy="3970318"/>
          </a:xfrm>
          <a:prstGeom prst="rect">
            <a:avLst/>
          </a:prstGeom>
          <a:noFill/>
        </p:spPr>
        <p:txBody>
          <a:bodyPr wrap="square">
            <a:spAutoFit/>
          </a:bodyPr>
          <a:lstStyle/>
          <a:p>
            <a:pPr algn="ctr"/>
            <a:r>
              <a:rPr lang="es-MX" sz="2400">
                <a:solidFill>
                  <a:srgbClr val="7030A0"/>
                </a:solidFill>
              </a:rPr>
              <a:t>Unidad de Trasparencia </a:t>
            </a:r>
          </a:p>
          <a:p>
            <a:r>
              <a:rPr lang="es-MX" sz="2000">
                <a:solidFill>
                  <a:srgbClr val="7030A0"/>
                </a:solidFill>
              </a:rPr>
              <a:t>Contacto </a:t>
            </a:r>
          </a:p>
          <a:p>
            <a:endParaRPr lang="es-MX"/>
          </a:p>
          <a:p>
            <a:r>
              <a:rPr lang="es-MX" b="1"/>
              <a:t>Noemi Sabino Cabello </a:t>
            </a:r>
          </a:p>
          <a:p>
            <a:r>
              <a:rPr lang="es-MX"/>
              <a:t>Titular </a:t>
            </a:r>
          </a:p>
          <a:p>
            <a:endParaRPr lang="es-MX" b="1"/>
          </a:p>
          <a:p>
            <a:r>
              <a:rPr lang="es-MX" b="1"/>
              <a:t>Domicilio</a:t>
            </a:r>
            <a:r>
              <a:rPr lang="es-MX"/>
              <a:t>: Salvador Sánchez  Bárcenas, número 8, Colonia Emiliano Zapata, El Pueblito, Corregidora, Querétaro. </a:t>
            </a:r>
          </a:p>
          <a:p>
            <a:endParaRPr lang="es-MX"/>
          </a:p>
          <a:p>
            <a:r>
              <a:rPr lang="es-MX" b="1"/>
              <a:t>Contacto</a:t>
            </a:r>
            <a:r>
              <a:rPr lang="es-MX"/>
              <a:t>: </a:t>
            </a:r>
            <a:r>
              <a:rPr lang="es-MX">
                <a:hlinkClick r:id="rId4"/>
              </a:rPr>
              <a:t>uaip@ieeq.mx</a:t>
            </a:r>
            <a:r>
              <a:rPr lang="es-MX"/>
              <a:t> y/o </a:t>
            </a:r>
            <a:r>
              <a:rPr lang="es-MX">
                <a:hlinkClick r:id="rId5"/>
              </a:rPr>
              <a:t>noemi.sabino@ieeq.mx</a:t>
            </a:r>
            <a:r>
              <a:rPr lang="es-MX"/>
              <a:t> </a:t>
            </a:r>
          </a:p>
          <a:p>
            <a:endParaRPr lang="es-MX"/>
          </a:p>
          <a:p>
            <a:r>
              <a:rPr lang="es-MX" b="1"/>
              <a:t>Teléfono</a:t>
            </a:r>
            <a:r>
              <a:rPr lang="es-MX"/>
              <a:t>:  442 241 1055 y/o 442 251 03 72 ext. 1020.</a:t>
            </a:r>
            <a:endParaRPr lang="es-MX" sz="2400">
              <a:solidFill>
                <a:srgbClr val="7030A0"/>
              </a:solidFill>
            </a:endParaRPr>
          </a:p>
          <a:p>
            <a:pPr algn="ctr"/>
            <a:r>
              <a:rPr lang="es-MX" sz="2400">
                <a:solidFill>
                  <a:srgbClr val="7030A0"/>
                </a:solidFill>
              </a:rPr>
              <a:t>   </a:t>
            </a:r>
            <a:endParaRPr lang="es-MX" sz="2400"/>
          </a:p>
        </p:txBody>
      </p:sp>
    </p:spTree>
    <p:extLst>
      <p:ext uri="{BB962C8B-B14F-4D97-AF65-F5344CB8AC3E}">
        <p14:creationId xmlns:p14="http://schemas.microsoft.com/office/powerpoint/2010/main" val="1515378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B513B5-0AC8-0224-3B8E-1B4E836163DA}"/>
              </a:ext>
            </a:extLst>
          </p:cNvPr>
          <p:cNvSpPr>
            <a:spLocks noGrp="1"/>
          </p:cNvSpPr>
          <p:nvPr>
            <p:ph type="title"/>
          </p:nvPr>
        </p:nvSpPr>
        <p:spPr/>
        <p:txBody>
          <a:bodyPr/>
          <a:lstStyle/>
          <a:p>
            <a:endParaRPr lang="es-MX"/>
          </a:p>
        </p:txBody>
      </p:sp>
      <p:graphicFrame>
        <p:nvGraphicFramePr>
          <p:cNvPr id="6" name="Marcador de contenido 5">
            <a:extLst>
              <a:ext uri="{FF2B5EF4-FFF2-40B4-BE49-F238E27FC236}">
                <a16:creationId xmlns:a16="http://schemas.microsoft.com/office/drawing/2014/main" id="{AD50D48C-5CBC-BBFE-018D-462B5298B273}"/>
              </a:ext>
            </a:extLst>
          </p:cNvPr>
          <p:cNvGraphicFramePr>
            <a:graphicFrameLocks noGrp="1"/>
          </p:cNvGraphicFramePr>
          <p:nvPr>
            <p:ph idx="1"/>
            <p:extLst>
              <p:ext uri="{D42A27DB-BD31-4B8C-83A1-F6EECF244321}">
                <p14:modId xmlns:p14="http://schemas.microsoft.com/office/powerpoint/2010/main" val="808248450"/>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n 3" descr="Texto&#10;&#10;Descripción generada automáticamente">
            <a:extLst>
              <a:ext uri="{FF2B5EF4-FFF2-40B4-BE49-F238E27FC236}">
                <a16:creationId xmlns:a16="http://schemas.microsoft.com/office/drawing/2014/main" id="{F648AF1D-8DD4-E109-2387-7A45971DE6E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0"/>
            <a:ext cx="9220200" cy="6858000"/>
          </a:xfrm>
          <a:prstGeom prst="rect">
            <a:avLst/>
          </a:prstGeom>
        </p:spPr>
      </p:pic>
      <p:graphicFrame>
        <p:nvGraphicFramePr>
          <p:cNvPr id="7" name="Diagrama 6">
            <a:extLst>
              <a:ext uri="{FF2B5EF4-FFF2-40B4-BE49-F238E27FC236}">
                <a16:creationId xmlns:a16="http://schemas.microsoft.com/office/drawing/2014/main" id="{B0686028-9649-51A1-AD52-84BF3E929B58}"/>
              </a:ext>
            </a:extLst>
          </p:cNvPr>
          <p:cNvGraphicFramePr/>
          <p:nvPr>
            <p:extLst>
              <p:ext uri="{D42A27DB-BD31-4B8C-83A1-F6EECF244321}">
                <p14:modId xmlns:p14="http://schemas.microsoft.com/office/powerpoint/2010/main" val="1717804032"/>
              </p:ext>
            </p:extLst>
          </p:nvPr>
        </p:nvGraphicFramePr>
        <p:xfrm>
          <a:off x="697706" y="1452562"/>
          <a:ext cx="7748587" cy="453389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 name="CuadroTexto 7">
            <a:extLst>
              <a:ext uri="{FF2B5EF4-FFF2-40B4-BE49-F238E27FC236}">
                <a16:creationId xmlns:a16="http://schemas.microsoft.com/office/drawing/2014/main" id="{2C6A10CC-3216-F4CD-2BC7-3A48FB0CF9E2}"/>
              </a:ext>
            </a:extLst>
          </p:cNvPr>
          <p:cNvSpPr txBox="1"/>
          <p:nvPr/>
        </p:nvSpPr>
        <p:spPr>
          <a:xfrm>
            <a:off x="2357438" y="3328989"/>
            <a:ext cx="1443037" cy="553998"/>
          </a:xfrm>
          <a:prstGeom prst="rect">
            <a:avLst/>
          </a:prstGeom>
          <a:noFill/>
        </p:spPr>
        <p:txBody>
          <a:bodyPr wrap="square" rtlCol="0">
            <a:spAutoFit/>
          </a:bodyPr>
          <a:lstStyle/>
          <a:p>
            <a:endParaRPr lang="es-MX" sz="3000"/>
          </a:p>
        </p:txBody>
      </p:sp>
      <p:sp>
        <p:nvSpPr>
          <p:cNvPr id="9" name="CuadroTexto 8">
            <a:extLst>
              <a:ext uri="{FF2B5EF4-FFF2-40B4-BE49-F238E27FC236}">
                <a16:creationId xmlns:a16="http://schemas.microsoft.com/office/drawing/2014/main" id="{3F55823C-4F24-F1AF-A874-FEA8EFFF21AA}"/>
              </a:ext>
            </a:extLst>
          </p:cNvPr>
          <p:cNvSpPr txBox="1"/>
          <p:nvPr/>
        </p:nvSpPr>
        <p:spPr>
          <a:xfrm rot="16200000">
            <a:off x="-893308" y="3215001"/>
            <a:ext cx="4109652" cy="584775"/>
          </a:xfrm>
          <a:prstGeom prst="rect">
            <a:avLst/>
          </a:prstGeom>
          <a:noFill/>
        </p:spPr>
        <p:txBody>
          <a:bodyPr wrap="square" rtlCol="0">
            <a:spAutoFit/>
          </a:bodyPr>
          <a:lstStyle/>
          <a:p>
            <a:pPr algn="ctr"/>
            <a:r>
              <a:rPr lang="es-MX" sz="3200">
                <a:solidFill>
                  <a:srgbClr val="A067A1"/>
                </a:solidFill>
              </a:rPr>
              <a:t>TEMARIO</a:t>
            </a:r>
          </a:p>
        </p:txBody>
      </p:sp>
      <p:sp>
        <p:nvSpPr>
          <p:cNvPr id="10" name="CuadroTexto 9">
            <a:extLst>
              <a:ext uri="{FF2B5EF4-FFF2-40B4-BE49-F238E27FC236}">
                <a16:creationId xmlns:a16="http://schemas.microsoft.com/office/drawing/2014/main" id="{5C5DE7B0-504F-D213-6549-B30EFFB8CD0C}"/>
              </a:ext>
            </a:extLst>
          </p:cNvPr>
          <p:cNvSpPr txBox="1"/>
          <p:nvPr/>
        </p:nvSpPr>
        <p:spPr>
          <a:xfrm>
            <a:off x="1985963" y="1825625"/>
            <a:ext cx="585787" cy="461665"/>
          </a:xfrm>
          <a:prstGeom prst="rect">
            <a:avLst/>
          </a:prstGeom>
          <a:noFill/>
        </p:spPr>
        <p:txBody>
          <a:bodyPr wrap="square" rtlCol="0">
            <a:spAutoFit/>
          </a:bodyPr>
          <a:lstStyle/>
          <a:p>
            <a:pPr algn="ctr"/>
            <a:r>
              <a:rPr lang="es-MX" sz="2400" b="1">
                <a:solidFill>
                  <a:srgbClr val="A067A1"/>
                </a:solidFill>
              </a:rPr>
              <a:t>1</a:t>
            </a:r>
          </a:p>
        </p:txBody>
      </p:sp>
      <p:sp>
        <p:nvSpPr>
          <p:cNvPr id="12" name="CuadroTexto 11">
            <a:extLst>
              <a:ext uri="{FF2B5EF4-FFF2-40B4-BE49-F238E27FC236}">
                <a16:creationId xmlns:a16="http://schemas.microsoft.com/office/drawing/2014/main" id="{BEBD071C-99F8-A81D-D5F2-0F1B4D34BB94}"/>
              </a:ext>
            </a:extLst>
          </p:cNvPr>
          <p:cNvSpPr txBox="1"/>
          <p:nvPr/>
        </p:nvSpPr>
        <p:spPr>
          <a:xfrm>
            <a:off x="2043114" y="3444378"/>
            <a:ext cx="585787" cy="461665"/>
          </a:xfrm>
          <a:prstGeom prst="rect">
            <a:avLst/>
          </a:prstGeom>
          <a:noFill/>
        </p:spPr>
        <p:txBody>
          <a:bodyPr wrap="square" rtlCol="0">
            <a:spAutoFit/>
          </a:bodyPr>
          <a:lstStyle/>
          <a:p>
            <a:pPr algn="ctr"/>
            <a:r>
              <a:rPr lang="es-MX" sz="2400" b="1">
                <a:solidFill>
                  <a:srgbClr val="A067A1"/>
                </a:solidFill>
              </a:rPr>
              <a:t>2</a:t>
            </a:r>
          </a:p>
        </p:txBody>
      </p:sp>
      <p:sp>
        <p:nvSpPr>
          <p:cNvPr id="13" name="CuadroTexto 12">
            <a:extLst>
              <a:ext uri="{FF2B5EF4-FFF2-40B4-BE49-F238E27FC236}">
                <a16:creationId xmlns:a16="http://schemas.microsoft.com/office/drawing/2014/main" id="{AA70B30F-4B0C-7EB7-DB83-C62D357B4A10}"/>
              </a:ext>
            </a:extLst>
          </p:cNvPr>
          <p:cNvSpPr txBox="1"/>
          <p:nvPr/>
        </p:nvSpPr>
        <p:spPr>
          <a:xfrm>
            <a:off x="2043114" y="5100550"/>
            <a:ext cx="585787" cy="461665"/>
          </a:xfrm>
          <a:prstGeom prst="rect">
            <a:avLst/>
          </a:prstGeom>
          <a:noFill/>
        </p:spPr>
        <p:txBody>
          <a:bodyPr wrap="square" rtlCol="0">
            <a:spAutoFit/>
          </a:bodyPr>
          <a:lstStyle/>
          <a:p>
            <a:pPr algn="ctr"/>
            <a:r>
              <a:rPr lang="es-MX" sz="2400" b="1">
                <a:solidFill>
                  <a:srgbClr val="A067A1"/>
                </a:solidFill>
              </a:rPr>
              <a:t>3</a:t>
            </a:r>
          </a:p>
        </p:txBody>
      </p:sp>
    </p:spTree>
    <p:extLst>
      <p:ext uri="{BB962C8B-B14F-4D97-AF65-F5344CB8AC3E}">
        <p14:creationId xmlns:p14="http://schemas.microsoft.com/office/powerpoint/2010/main" val="1988370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99A6C-F3D4-3E21-53AA-40BF66A56117}"/>
              </a:ext>
            </a:extLst>
          </p:cNvPr>
          <p:cNvSpPr>
            <a:spLocks noGrp="1"/>
          </p:cNvSpPr>
          <p:nvPr>
            <p:ph type="ctrTitle"/>
          </p:nvPr>
        </p:nvSpPr>
        <p:spPr/>
        <p:txBody>
          <a:bodyPr/>
          <a:lstStyle/>
          <a:p>
            <a:endParaRPr lang="es-MX"/>
          </a:p>
        </p:txBody>
      </p:sp>
      <p:pic>
        <p:nvPicPr>
          <p:cNvPr id="5" name="Imagen 4" descr="Texto&#10;&#10;Descripción generada automáticamente">
            <a:extLst>
              <a:ext uri="{FF2B5EF4-FFF2-40B4-BE49-F238E27FC236}">
                <a16:creationId xmlns:a16="http://schemas.microsoft.com/office/drawing/2014/main" id="{BB1DB5D9-25F2-0AB6-1EAD-C6005C21ED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220200" cy="6858000"/>
          </a:xfrm>
          <a:prstGeom prst="rect">
            <a:avLst/>
          </a:prstGeom>
        </p:spPr>
      </p:pic>
      <p:sp>
        <p:nvSpPr>
          <p:cNvPr id="3" name="Subtítulo 2">
            <a:extLst>
              <a:ext uri="{FF2B5EF4-FFF2-40B4-BE49-F238E27FC236}">
                <a16:creationId xmlns:a16="http://schemas.microsoft.com/office/drawing/2014/main" id="{40230C5D-6634-5C59-09CE-625F4F831E94}"/>
              </a:ext>
            </a:extLst>
          </p:cNvPr>
          <p:cNvSpPr>
            <a:spLocks noGrp="1"/>
          </p:cNvSpPr>
          <p:nvPr>
            <p:ph type="subTitle" idx="1"/>
          </p:nvPr>
        </p:nvSpPr>
        <p:spPr>
          <a:xfrm>
            <a:off x="1185998" y="1515835"/>
            <a:ext cx="6848203" cy="4384903"/>
          </a:xfrm>
        </p:spPr>
        <p:txBody>
          <a:bodyPr>
            <a:noAutofit/>
          </a:bodyPr>
          <a:lstStyle/>
          <a:p>
            <a:pPr algn="r"/>
            <a:endParaRPr lang="es-MX" sz="1700">
              <a:latin typeface="Futura Medium" panose="020B0602020204020303" pitchFamily="34" charset="-79"/>
              <a:cs typeface="Futura Medium" panose="020B0602020204020303" pitchFamily="34" charset="-79"/>
            </a:endParaRPr>
          </a:p>
          <a:p>
            <a:endParaRPr lang="es-MX" sz="2000">
              <a:solidFill>
                <a:srgbClr val="7030A0"/>
              </a:solidFill>
              <a:latin typeface="Futura Medium" panose="020B0602020204020303" pitchFamily="34" charset="-79"/>
              <a:cs typeface="Futura Medium" panose="020B0602020204020303" pitchFamily="34" charset="-79"/>
            </a:endParaRPr>
          </a:p>
          <a:p>
            <a:endParaRPr lang="es-MX" sz="2000">
              <a:solidFill>
                <a:srgbClr val="7030A0"/>
              </a:solidFill>
              <a:latin typeface="Futura Medium" panose="020B0602020204020303" pitchFamily="34" charset="-79"/>
              <a:cs typeface="Futura Medium" panose="020B0602020204020303" pitchFamily="34" charset="-79"/>
            </a:endParaRPr>
          </a:p>
          <a:p>
            <a:endParaRPr lang="es-MX" sz="2000">
              <a:solidFill>
                <a:srgbClr val="7030A0"/>
              </a:solidFill>
              <a:latin typeface="Futura Medium" panose="020B0602020204020303" pitchFamily="34" charset="-79"/>
              <a:cs typeface="Futura Medium" panose="020B0602020204020303" pitchFamily="34" charset="-79"/>
            </a:endParaRPr>
          </a:p>
          <a:p>
            <a:endParaRPr lang="es-MX" sz="2000">
              <a:solidFill>
                <a:srgbClr val="7030A0"/>
              </a:solidFill>
              <a:latin typeface="Futura Medium" panose="020B0602020204020303" pitchFamily="34" charset="-79"/>
              <a:cs typeface="Futura Medium" panose="020B0602020204020303" pitchFamily="34" charset="-79"/>
            </a:endParaRPr>
          </a:p>
          <a:p>
            <a:r>
              <a:rPr lang="es-MX" sz="2000">
                <a:solidFill>
                  <a:srgbClr val="7030A0"/>
                </a:solidFill>
                <a:latin typeface="Futura Medium" panose="020B0602020204020303" pitchFamily="34" charset="-79"/>
                <a:cs typeface="Futura Medium" panose="020B0602020204020303" pitchFamily="34" charset="-79"/>
              </a:rPr>
              <a:t> </a:t>
            </a:r>
          </a:p>
        </p:txBody>
      </p:sp>
      <p:sp>
        <p:nvSpPr>
          <p:cNvPr id="4" name="Título 9">
            <a:extLst>
              <a:ext uri="{FF2B5EF4-FFF2-40B4-BE49-F238E27FC236}">
                <a16:creationId xmlns:a16="http://schemas.microsoft.com/office/drawing/2014/main" id="{D53370E2-8DD9-428D-C253-80D5808DE0B7}"/>
              </a:ext>
            </a:extLst>
          </p:cNvPr>
          <p:cNvSpPr txBox="1">
            <a:spLocks/>
          </p:cNvSpPr>
          <p:nvPr/>
        </p:nvSpPr>
        <p:spPr>
          <a:xfrm>
            <a:off x="997526" y="1122363"/>
            <a:ext cx="7346373" cy="531398"/>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MX">
                <a:solidFill>
                  <a:srgbClr val="A067A1"/>
                </a:solidFill>
                <a:latin typeface="Futura Lt BT" panose="020B0402020204020303" pitchFamily="34" charset="0"/>
              </a:rPr>
              <a:t>N</a:t>
            </a:r>
            <a:r>
              <a:rPr lang="es-MX" sz="2900">
                <a:solidFill>
                  <a:srgbClr val="A067A1"/>
                </a:solidFill>
                <a:latin typeface="Futura Lt BT" panose="020B0402020204020303" pitchFamily="34" charset="0"/>
              </a:rPr>
              <a:t>ORMATIVA:</a:t>
            </a:r>
            <a:endParaRPr lang="es-MX" sz="1600" baseline="-25000">
              <a:solidFill>
                <a:srgbClr val="A067A1"/>
              </a:solidFill>
            </a:endParaRPr>
          </a:p>
        </p:txBody>
      </p:sp>
      <p:graphicFrame>
        <p:nvGraphicFramePr>
          <p:cNvPr id="6" name="Diagrama 5">
            <a:extLst>
              <a:ext uri="{FF2B5EF4-FFF2-40B4-BE49-F238E27FC236}">
                <a16:creationId xmlns:a16="http://schemas.microsoft.com/office/drawing/2014/main" id="{A4697E85-E2F2-50A6-0F62-BEF05FA2F014}"/>
              </a:ext>
            </a:extLst>
          </p:cNvPr>
          <p:cNvGraphicFramePr/>
          <p:nvPr>
            <p:extLst>
              <p:ext uri="{D42A27DB-BD31-4B8C-83A1-F6EECF244321}">
                <p14:modId xmlns:p14="http://schemas.microsoft.com/office/powerpoint/2010/main" val="3330329444"/>
              </p:ext>
            </p:extLst>
          </p:nvPr>
        </p:nvGraphicFramePr>
        <p:xfrm>
          <a:off x="552450" y="1653761"/>
          <a:ext cx="7791450" cy="445725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36249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2D7DC3-BEDA-6B6A-06A4-33C7D9D46E1B}"/>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BBAB1FFF-85E5-C748-4881-020D94BD624C}"/>
              </a:ext>
            </a:extLst>
          </p:cNvPr>
          <p:cNvSpPr>
            <a:spLocks noGrp="1"/>
          </p:cNvSpPr>
          <p:nvPr>
            <p:ph idx="1"/>
          </p:nvPr>
        </p:nvSpPr>
        <p:spPr/>
        <p:txBody>
          <a:bodyPr/>
          <a:lstStyle/>
          <a:p>
            <a:endParaRPr lang="es-MX"/>
          </a:p>
        </p:txBody>
      </p:sp>
      <p:pic>
        <p:nvPicPr>
          <p:cNvPr id="4" name="Imagen 3" descr="Texto&#10;&#10;Descripción generada automáticamente">
            <a:extLst>
              <a:ext uri="{FF2B5EF4-FFF2-40B4-BE49-F238E27FC236}">
                <a16:creationId xmlns:a16="http://schemas.microsoft.com/office/drawing/2014/main" id="{83C7319A-D0F2-5BD5-8CC7-5C7822D70F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97" y="0"/>
            <a:ext cx="9144000" cy="6858000"/>
          </a:xfrm>
          <a:prstGeom prst="rect">
            <a:avLst/>
          </a:prstGeom>
        </p:spPr>
      </p:pic>
      <p:sp>
        <p:nvSpPr>
          <p:cNvPr id="5" name="CuadroTexto 4">
            <a:extLst>
              <a:ext uri="{FF2B5EF4-FFF2-40B4-BE49-F238E27FC236}">
                <a16:creationId xmlns:a16="http://schemas.microsoft.com/office/drawing/2014/main" id="{16F4E226-5B2F-BA44-1B0E-4A2AE8442640}"/>
              </a:ext>
            </a:extLst>
          </p:cNvPr>
          <p:cNvSpPr txBox="1"/>
          <p:nvPr/>
        </p:nvSpPr>
        <p:spPr>
          <a:xfrm>
            <a:off x="1819275" y="1229024"/>
            <a:ext cx="6334125" cy="461665"/>
          </a:xfrm>
          <a:prstGeom prst="rect">
            <a:avLst/>
          </a:prstGeom>
          <a:noFill/>
        </p:spPr>
        <p:txBody>
          <a:bodyPr wrap="square">
            <a:spAutoFit/>
          </a:bodyPr>
          <a:lstStyle/>
          <a:p>
            <a:pPr algn="ctr"/>
            <a:endParaRPr lang="es-MX" sz="2400"/>
          </a:p>
        </p:txBody>
      </p:sp>
      <p:sp>
        <p:nvSpPr>
          <p:cNvPr id="9" name="Título 9">
            <a:extLst>
              <a:ext uri="{FF2B5EF4-FFF2-40B4-BE49-F238E27FC236}">
                <a16:creationId xmlns:a16="http://schemas.microsoft.com/office/drawing/2014/main" id="{2DD9A490-28B7-0B31-D4DF-5932C0AECBCA}"/>
              </a:ext>
            </a:extLst>
          </p:cNvPr>
          <p:cNvSpPr txBox="1">
            <a:spLocks/>
          </p:cNvSpPr>
          <p:nvPr/>
        </p:nvSpPr>
        <p:spPr>
          <a:xfrm>
            <a:off x="990600" y="1112279"/>
            <a:ext cx="3048001" cy="576263"/>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MX">
                <a:solidFill>
                  <a:srgbClr val="A067A1"/>
                </a:solidFill>
                <a:latin typeface="Futura Lt BT" panose="020B0402020204020303" pitchFamily="34" charset="0"/>
              </a:rPr>
              <a:t>T</a:t>
            </a:r>
            <a:r>
              <a:rPr lang="es-MX" sz="2900">
                <a:solidFill>
                  <a:srgbClr val="A067A1"/>
                </a:solidFill>
                <a:latin typeface="Futura Lt BT" panose="020B0402020204020303" pitchFamily="34" charset="0"/>
              </a:rPr>
              <a:t>ÉRMINOS:</a:t>
            </a:r>
            <a:endParaRPr lang="es-MX" sz="2700" baseline="-25000">
              <a:solidFill>
                <a:srgbClr val="A067A1"/>
              </a:solidFill>
            </a:endParaRPr>
          </a:p>
        </p:txBody>
      </p:sp>
      <p:graphicFrame>
        <p:nvGraphicFramePr>
          <p:cNvPr id="10" name="Diagrama 9">
            <a:extLst>
              <a:ext uri="{FF2B5EF4-FFF2-40B4-BE49-F238E27FC236}">
                <a16:creationId xmlns:a16="http://schemas.microsoft.com/office/drawing/2014/main" id="{779F5E17-4A6A-2D85-4084-93D96C00CF77}"/>
              </a:ext>
            </a:extLst>
          </p:cNvPr>
          <p:cNvGraphicFramePr/>
          <p:nvPr>
            <p:extLst>
              <p:ext uri="{D42A27DB-BD31-4B8C-83A1-F6EECF244321}">
                <p14:modId xmlns:p14="http://schemas.microsoft.com/office/powerpoint/2010/main" val="15318800"/>
              </p:ext>
            </p:extLst>
          </p:nvPr>
        </p:nvGraphicFramePr>
        <p:xfrm>
          <a:off x="457200" y="1758535"/>
          <a:ext cx="7886700" cy="450256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86380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2D7DC3-BEDA-6B6A-06A4-33C7D9D46E1B}"/>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BBAB1FFF-85E5-C748-4881-020D94BD624C}"/>
              </a:ext>
            </a:extLst>
          </p:cNvPr>
          <p:cNvSpPr>
            <a:spLocks noGrp="1"/>
          </p:cNvSpPr>
          <p:nvPr>
            <p:ph idx="1"/>
          </p:nvPr>
        </p:nvSpPr>
        <p:spPr/>
        <p:txBody>
          <a:bodyPr/>
          <a:lstStyle/>
          <a:p>
            <a:endParaRPr lang="es-MX"/>
          </a:p>
        </p:txBody>
      </p:sp>
      <p:pic>
        <p:nvPicPr>
          <p:cNvPr id="4" name="Imagen 3" descr="Texto&#10;&#10;Descripción generada automáticamente">
            <a:extLst>
              <a:ext uri="{FF2B5EF4-FFF2-40B4-BE49-F238E27FC236}">
                <a16:creationId xmlns:a16="http://schemas.microsoft.com/office/drawing/2014/main" id="{83C7319A-D0F2-5BD5-8CC7-5C7822D70F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97" y="0"/>
            <a:ext cx="9144000" cy="6858000"/>
          </a:xfrm>
          <a:prstGeom prst="rect">
            <a:avLst/>
          </a:prstGeom>
        </p:spPr>
      </p:pic>
      <p:sp>
        <p:nvSpPr>
          <p:cNvPr id="5" name="CuadroTexto 4">
            <a:extLst>
              <a:ext uri="{FF2B5EF4-FFF2-40B4-BE49-F238E27FC236}">
                <a16:creationId xmlns:a16="http://schemas.microsoft.com/office/drawing/2014/main" id="{0AC4471E-06F1-4E70-CB73-93BAC589DF2E}"/>
              </a:ext>
            </a:extLst>
          </p:cNvPr>
          <p:cNvSpPr txBox="1"/>
          <p:nvPr/>
        </p:nvSpPr>
        <p:spPr>
          <a:xfrm>
            <a:off x="1876425" y="1350229"/>
            <a:ext cx="5953125" cy="461665"/>
          </a:xfrm>
          <a:prstGeom prst="rect">
            <a:avLst/>
          </a:prstGeom>
          <a:noFill/>
        </p:spPr>
        <p:txBody>
          <a:bodyPr wrap="square">
            <a:spAutoFit/>
          </a:bodyPr>
          <a:lstStyle/>
          <a:p>
            <a:pPr algn="ctr"/>
            <a:r>
              <a:rPr lang="es-MX" sz="2400">
                <a:solidFill>
                  <a:srgbClr val="7030A0"/>
                </a:solidFill>
              </a:rPr>
              <a:t>OBLIGACIONES DE LAS PERSONAS ASPIRANTES   </a:t>
            </a:r>
            <a:endParaRPr lang="es-MX" sz="2400"/>
          </a:p>
        </p:txBody>
      </p:sp>
      <p:sp>
        <p:nvSpPr>
          <p:cNvPr id="6" name="CuadroTexto 5">
            <a:extLst>
              <a:ext uri="{FF2B5EF4-FFF2-40B4-BE49-F238E27FC236}">
                <a16:creationId xmlns:a16="http://schemas.microsoft.com/office/drawing/2014/main" id="{2DD4FD53-20ED-6F36-547D-C86179C60E28}"/>
              </a:ext>
            </a:extLst>
          </p:cNvPr>
          <p:cNvSpPr txBox="1"/>
          <p:nvPr/>
        </p:nvSpPr>
        <p:spPr>
          <a:xfrm>
            <a:off x="800100" y="2016135"/>
            <a:ext cx="7886700" cy="4524315"/>
          </a:xfrm>
          <a:prstGeom prst="rect">
            <a:avLst/>
          </a:prstGeom>
          <a:noFill/>
          <a:ln w="19050">
            <a:solidFill>
              <a:srgbClr val="7030A0"/>
            </a:solidFill>
          </a:ln>
        </p:spPr>
        <p:txBody>
          <a:bodyPr wrap="square" rtlCol="0">
            <a:spAutoFit/>
          </a:bodyPr>
          <a:lstStyle/>
          <a:p>
            <a:pPr marL="285750" indent="-285750" algn="just">
              <a:buFont typeface="Arial" panose="020B0604020202020204" pitchFamily="34" charset="0"/>
              <a:buChar char="•"/>
            </a:pPr>
            <a:r>
              <a:rPr lang="es-ES" dirty="0">
                <a:cs typeface="Arial" panose="020B0604020202020204" pitchFamily="34" charset="0"/>
              </a:rPr>
              <a:t>Informar a las personas que funjan como sus auxiliares la importancia de la protección de datos personales de la ciudadanía que brinden su apoyo a través de la APP y hacer uso exclusivo de los datos de acuerdo con la finalidad. </a:t>
            </a:r>
          </a:p>
          <a:p>
            <a:pPr marL="285750" indent="-285750" algn="just">
              <a:buFont typeface="Arial" panose="020B0604020202020204" pitchFamily="34" charset="0"/>
              <a:buChar char="•"/>
            </a:pPr>
            <a:endParaRPr lang="es-ES" dirty="0">
              <a:cs typeface="Arial" panose="020B0604020202020204" pitchFamily="34" charset="0"/>
            </a:endParaRPr>
          </a:p>
          <a:p>
            <a:pPr marL="285750" indent="-285750" algn="just">
              <a:buFont typeface="Arial" panose="020B0604020202020204" pitchFamily="34" charset="0"/>
              <a:buChar char="•"/>
            </a:pPr>
            <a:r>
              <a:rPr lang="es-ES" dirty="0">
                <a:cs typeface="Arial" panose="020B0604020202020204" pitchFamily="34" charset="0"/>
              </a:rPr>
              <a:t>Generar un aviso de privacidad para la protección de datos personales derivado del uso del sistema informático, el cual deberá remitir al IEEQ para la validación y gestión correspondiente. </a:t>
            </a:r>
          </a:p>
          <a:p>
            <a:pPr marL="285750" indent="-285750" algn="just">
              <a:buFont typeface="Arial" panose="020B0604020202020204" pitchFamily="34" charset="0"/>
              <a:buChar char="•"/>
            </a:pPr>
            <a:endParaRPr lang="es-ES" dirty="0">
              <a:cs typeface="Arial" panose="020B0604020202020204" pitchFamily="34" charset="0"/>
            </a:endParaRPr>
          </a:p>
          <a:p>
            <a:pPr marL="285750" indent="-285750" algn="just">
              <a:buFont typeface="Arial" panose="020B0604020202020204" pitchFamily="34" charset="0"/>
              <a:buChar char="•"/>
            </a:pPr>
            <a:r>
              <a:rPr lang="es-ES" dirty="0">
                <a:cs typeface="Arial" panose="020B0604020202020204" pitchFamily="34" charset="0"/>
              </a:rPr>
              <a:t>Resguardar el FURA en el que se incluya la carta responsiva firmada por cada una de las personas auxiliares en donde manifiesten tener conocimiento de las obligaciones sobre tratamiento de los datos personales de credenciales para votar y la carta de aceptación para recibir notificaciones mediate correo electrónico.</a:t>
            </a:r>
          </a:p>
          <a:p>
            <a:pPr marL="285750" indent="-285750" algn="just">
              <a:buFont typeface="Arial" panose="020B0604020202020204" pitchFamily="34" charset="0"/>
              <a:buChar char="•"/>
            </a:pPr>
            <a:endParaRPr lang="es-ES" dirty="0">
              <a:cs typeface="Arial" panose="020B0604020202020204" pitchFamily="34" charset="0"/>
            </a:endParaRPr>
          </a:p>
          <a:p>
            <a:pPr marL="285750" indent="-285750" algn="just">
              <a:buFont typeface="Arial" panose="020B0604020202020204" pitchFamily="34" charset="0"/>
              <a:buChar char="•"/>
            </a:pPr>
            <a:r>
              <a:rPr lang="es-ES" dirty="0">
                <a:cs typeface="Arial" panose="020B0604020202020204" pitchFamily="34" charset="0"/>
              </a:rPr>
              <a:t>Salvaguardar los datos personales de las personas a quienes acrediten como auxiliares para todos los fines necesarios. </a:t>
            </a:r>
          </a:p>
        </p:txBody>
      </p:sp>
    </p:spTree>
    <p:extLst>
      <p:ext uri="{BB962C8B-B14F-4D97-AF65-F5344CB8AC3E}">
        <p14:creationId xmlns:p14="http://schemas.microsoft.com/office/powerpoint/2010/main" val="219994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2D7DC3-BEDA-6B6A-06A4-33C7D9D46E1B}"/>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BBAB1FFF-85E5-C748-4881-020D94BD624C}"/>
              </a:ext>
            </a:extLst>
          </p:cNvPr>
          <p:cNvSpPr>
            <a:spLocks noGrp="1"/>
          </p:cNvSpPr>
          <p:nvPr>
            <p:ph idx="1"/>
          </p:nvPr>
        </p:nvSpPr>
        <p:spPr/>
        <p:txBody>
          <a:bodyPr/>
          <a:lstStyle/>
          <a:p>
            <a:endParaRPr lang="es-MX"/>
          </a:p>
        </p:txBody>
      </p:sp>
      <p:pic>
        <p:nvPicPr>
          <p:cNvPr id="4" name="Imagen 3" descr="Texto&#10;&#10;Descripción generada automáticamente">
            <a:extLst>
              <a:ext uri="{FF2B5EF4-FFF2-40B4-BE49-F238E27FC236}">
                <a16:creationId xmlns:a16="http://schemas.microsoft.com/office/drawing/2014/main" id="{83C7319A-D0F2-5BD5-8CC7-5C7822D70F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97" y="0"/>
            <a:ext cx="9144000" cy="6858000"/>
          </a:xfrm>
          <a:prstGeom prst="rect">
            <a:avLst/>
          </a:prstGeom>
        </p:spPr>
      </p:pic>
      <p:graphicFrame>
        <p:nvGraphicFramePr>
          <p:cNvPr id="6" name="Diagrama 5">
            <a:extLst>
              <a:ext uri="{FF2B5EF4-FFF2-40B4-BE49-F238E27FC236}">
                <a16:creationId xmlns:a16="http://schemas.microsoft.com/office/drawing/2014/main" id="{08A982B9-13A0-03A6-F3A3-956657CF33FA}"/>
              </a:ext>
            </a:extLst>
          </p:cNvPr>
          <p:cNvGraphicFramePr/>
          <p:nvPr>
            <p:extLst>
              <p:ext uri="{D42A27DB-BD31-4B8C-83A1-F6EECF244321}">
                <p14:modId xmlns:p14="http://schemas.microsoft.com/office/powerpoint/2010/main" val="1073901102"/>
              </p:ext>
            </p:extLst>
          </p:nvPr>
        </p:nvGraphicFramePr>
        <p:xfrm>
          <a:off x="628650" y="1272538"/>
          <a:ext cx="8178800" cy="49044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96163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2D7DC3-BEDA-6B6A-06A4-33C7D9D46E1B}"/>
              </a:ext>
            </a:extLst>
          </p:cNvPr>
          <p:cNvSpPr>
            <a:spLocks noGrp="1"/>
          </p:cNvSpPr>
          <p:nvPr>
            <p:ph type="title"/>
          </p:nvPr>
        </p:nvSpPr>
        <p:spPr/>
        <p:txBody>
          <a:bodyPr/>
          <a:lstStyle/>
          <a:p>
            <a:endParaRPr lang="es-MX"/>
          </a:p>
        </p:txBody>
      </p:sp>
      <p:graphicFrame>
        <p:nvGraphicFramePr>
          <p:cNvPr id="5" name="Marcador de contenido 4">
            <a:extLst>
              <a:ext uri="{FF2B5EF4-FFF2-40B4-BE49-F238E27FC236}">
                <a16:creationId xmlns:a16="http://schemas.microsoft.com/office/drawing/2014/main" id="{5440EDF4-2A6D-1E13-BA43-AC80FBB00C28}"/>
              </a:ext>
            </a:extLst>
          </p:cNvPr>
          <p:cNvGraphicFramePr>
            <a:graphicFrameLocks noGrp="1"/>
          </p:cNvGraphicFramePr>
          <p:nvPr>
            <p:ph idx="1"/>
            <p:extLst>
              <p:ext uri="{D42A27DB-BD31-4B8C-83A1-F6EECF244321}">
                <p14:modId xmlns:p14="http://schemas.microsoft.com/office/powerpoint/2010/main" val="3648601567"/>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Imagen 3" descr="Texto&#10;&#10;Descripción generada automáticamente">
            <a:extLst>
              <a:ext uri="{FF2B5EF4-FFF2-40B4-BE49-F238E27FC236}">
                <a16:creationId xmlns:a16="http://schemas.microsoft.com/office/drawing/2014/main" id="{83C7319A-D0F2-5BD5-8CC7-5C7822D70FC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797" y="0"/>
            <a:ext cx="9144000" cy="6858000"/>
          </a:xfrm>
          <a:prstGeom prst="rect">
            <a:avLst/>
          </a:prstGeom>
        </p:spPr>
      </p:pic>
      <p:graphicFrame>
        <p:nvGraphicFramePr>
          <p:cNvPr id="7" name="Diagrama 6">
            <a:extLst>
              <a:ext uri="{FF2B5EF4-FFF2-40B4-BE49-F238E27FC236}">
                <a16:creationId xmlns:a16="http://schemas.microsoft.com/office/drawing/2014/main" id="{29E72BA7-B0BA-7DC3-B556-FFC4891B1475}"/>
              </a:ext>
            </a:extLst>
          </p:cNvPr>
          <p:cNvGraphicFramePr/>
          <p:nvPr>
            <p:extLst>
              <p:ext uri="{D42A27DB-BD31-4B8C-83A1-F6EECF244321}">
                <p14:modId xmlns:p14="http://schemas.microsoft.com/office/powerpoint/2010/main" val="2828928817"/>
              </p:ext>
            </p:extLst>
          </p:nvPr>
        </p:nvGraphicFramePr>
        <p:xfrm>
          <a:off x="1524000" y="1396999"/>
          <a:ext cx="6497782" cy="4351337"/>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9" name="CuadroTexto 8">
            <a:extLst>
              <a:ext uri="{FF2B5EF4-FFF2-40B4-BE49-F238E27FC236}">
                <a16:creationId xmlns:a16="http://schemas.microsoft.com/office/drawing/2014/main" id="{8BB6F810-1775-EE1B-F935-01D1671E4F83}"/>
              </a:ext>
            </a:extLst>
          </p:cNvPr>
          <p:cNvSpPr txBox="1"/>
          <p:nvPr/>
        </p:nvSpPr>
        <p:spPr>
          <a:xfrm rot="16200000">
            <a:off x="-605470" y="3157168"/>
            <a:ext cx="4351336" cy="830997"/>
          </a:xfrm>
          <a:prstGeom prst="rect">
            <a:avLst/>
          </a:prstGeom>
          <a:noFill/>
        </p:spPr>
        <p:txBody>
          <a:bodyPr wrap="square" rtlCol="0">
            <a:spAutoFit/>
          </a:bodyPr>
          <a:lstStyle/>
          <a:p>
            <a:pPr algn="ctr"/>
            <a:r>
              <a:rPr lang="es-MX" sz="2400">
                <a:solidFill>
                  <a:srgbClr val="A067A1"/>
                </a:solidFill>
              </a:rPr>
              <a:t>Datos de ciudadanía objeto de tratamiento</a:t>
            </a:r>
          </a:p>
        </p:txBody>
      </p:sp>
    </p:spTree>
    <p:extLst>
      <p:ext uri="{BB962C8B-B14F-4D97-AF65-F5344CB8AC3E}">
        <p14:creationId xmlns:p14="http://schemas.microsoft.com/office/powerpoint/2010/main" val="2404435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2D7DC3-BEDA-6B6A-06A4-33C7D9D46E1B}"/>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BBAB1FFF-85E5-C748-4881-020D94BD624C}"/>
              </a:ext>
            </a:extLst>
          </p:cNvPr>
          <p:cNvSpPr>
            <a:spLocks noGrp="1"/>
          </p:cNvSpPr>
          <p:nvPr>
            <p:ph idx="1"/>
          </p:nvPr>
        </p:nvSpPr>
        <p:spPr/>
        <p:txBody>
          <a:bodyPr/>
          <a:lstStyle/>
          <a:p>
            <a:endParaRPr lang="es-MX"/>
          </a:p>
        </p:txBody>
      </p:sp>
      <p:pic>
        <p:nvPicPr>
          <p:cNvPr id="4" name="Imagen 3" descr="Texto&#10;&#10;Descripción generada automáticamente">
            <a:extLst>
              <a:ext uri="{FF2B5EF4-FFF2-40B4-BE49-F238E27FC236}">
                <a16:creationId xmlns:a16="http://schemas.microsoft.com/office/drawing/2014/main" id="{83C7319A-D0F2-5BD5-8CC7-5C7822D70F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97" y="0"/>
            <a:ext cx="9144000" cy="6858000"/>
          </a:xfrm>
          <a:prstGeom prst="rect">
            <a:avLst/>
          </a:prstGeom>
        </p:spPr>
      </p:pic>
      <p:sp>
        <p:nvSpPr>
          <p:cNvPr id="6" name="CuadroTexto 5">
            <a:extLst>
              <a:ext uri="{FF2B5EF4-FFF2-40B4-BE49-F238E27FC236}">
                <a16:creationId xmlns:a16="http://schemas.microsoft.com/office/drawing/2014/main" id="{5ADE182F-AB0C-A5C7-DB63-8F4BCBB0AA6D}"/>
              </a:ext>
            </a:extLst>
          </p:cNvPr>
          <p:cNvSpPr txBox="1"/>
          <p:nvPr/>
        </p:nvSpPr>
        <p:spPr>
          <a:xfrm>
            <a:off x="1246909" y="2315212"/>
            <a:ext cx="6996546" cy="2308324"/>
          </a:xfrm>
          <a:prstGeom prst="rect">
            <a:avLst/>
          </a:prstGeom>
          <a:noFill/>
        </p:spPr>
        <p:txBody>
          <a:bodyPr wrap="square">
            <a:spAutoFit/>
          </a:bodyPr>
          <a:lstStyle/>
          <a:p>
            <a:pPr algn="just"/>
            <a:r>
              <a:rPr lang="es-MX" sz="2400"/>
              <a:t>La violación a la confidencialidad de los datos personales, así como cualquier otra conducta u omisión relacionadas con la protección de datos personales, será sancionada en términos de la legislación en la materia, así como la normatividad que salvaguarda dicho derecho.</a:t>
            </a:r>
          </a:p>
        </p:txBody>
      </p:sp>
      <p:sp>
        <p:nvSpPr>
          <p:cNvPr id="7" name="Título 9">
            <a:extLst>
              <a:ext uri="{FF2B5EF4-FFF2-40B4-BE49-F238E27FC236}">
                <a16:creationId xmlns:a16="http://schemas.microsoft.com/office/drawing/2014/main" id="{7815C45B-F5B3-AE5B-FF8C-28BF4C5E2F30}"/>
              </a:ext>
            </a:extLst>
          </p:cNvPr>
          <p:cNvSpPr txBox="1">
            <a:spLocks/>
          </p:cNvSpPr>
          <p:nvPr/>
        </p:nvSpPr>
        <p:spPr>
          <a:xfrm>
            <a:off x="1246909" y="1604013"/>
            <a:ext cx="3048001" cy="576263"/>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MX">
                <a:solidFill>
                  <a:srgbClr val="A067A1"/>
                </a:solidFill>
                <a:latin typeface="Futura Lt BT" panose="020B0402020204020303" pitchFamily="34" charset="0"/>
              </a:rPr>
              <a:t>S</a:t>
            </a:r>
            <a:r>
              <a:rPr lang="es-MX" sz="2900">
                <a:solidFill>
                  <a:srgbClr val="A067A1"/>
                </a:solidFill>
                <a:latin typeface="Futura Lt BT" panose="020B0402020204020303" pitchFamily="34" charset="0"/>
              </a:rPr>
              <a:t>ANCIONES:</a:t>
            </a:r>
            <a:endParaRPr lang="es-MX" sz="2700" baseline="-25000">
              <a:solidFill>
                <a:srgbClr val="A067A1"/>
              </a:solidFill>
            </a:endParaRPr>
          </a:p>
        </p:txBody>
      </p:sp>
    </p:spTree>
    <p:extLst>
      <p:ext uri="{BB962C8B-B14F-4D97-AF65-F5344CB8AC3E}">
        <p14:creationId xmlns:p14="http://schemas.microsoft.com/office/powerpoint/2010/main" val="3080515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162057-4866-0F80-A8B9-DC8F308B1FC2}"/>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BDF14AB0-8B76-4B3C-C72A-610BF0B22191}"/>
              </a:ext>
            </a:extLst>
          </p:cNvPr>
          <p:cNvSpPr>
            <a:spLocks noGrp="1"/>
          </p:cNvSpPr>
          <p:nvPr>
            <p:ph idx="1"/>
          </p:nvPr>
        </p:nvSpPr>
        <p:spPr/>
        <p:txBody>
          <a:bodyPr/>
          <a:lstStyle/>
          <a:p>
            <a:endParaRPr lang="es-MX"/>
          </a:p>
        </p:txBody>
      </p:sp>
      <p:pic>
        <p:nvPicPr>
          <p:cNvPr id="4" name="Imagen 3" descr="Texto&#10;&#10;Descripción generada automáticamente">
            <a:extLst>
              <a:ext uri="{FF2B5EF4-FFF2-40B4-BE49-F238E27FC236}">
                <a16:creationId xmlns:a16="http://schemas.microsoft.com/office/drawing/2014/main" id="{BB28746B-542A-FE92-C9B2-322D05A32E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5" name="CuadroTexto 4">
            <a:extLst>
              <a:ext uri="{FF2B5EF4-FFF2-40B4-BE49-F238E27FC236}">
                <a16:creationId xmlns:a16="http://schemas.microsoft.com/office/drawing/2014/main" id="{15B4701A-2197-A94B-201C-13A922D76064}"/>
              </a:ext>
            </a:extLst>
          </p:cNvPr>
          <p:cNvSpPr txBox="1"/>
          <p:nvPr/>
        </p:nvSpPr>
        <p:spPr>
          <a:xfrm>
            <a:off x="1285875" y="1634532"/>
            <a:ext cx="7229475" cy="2031325"/>
          </a:xfrm>
          <a:prstGeom prst="rect">
            <a:avLst/>
          </a:prstGeom>
          <a:noFill/>
          <a:ln w="19050">
            <a:solidFill>
              <a:srgbClr val="7030A0"/>
            </a:solidFill>
          </a:ln>
        </p:spPr>
        <p:txBody>
          <a:bodyPr wrap="square" rtlCol="0">
            <a:spAutoFit/>
          </a:bodyPr>
          <a:lstStyle/>
          <a:p>
            <a:pPr algn="ctr"/>
            <a:r>
              <a:rPr lang="es-ES" sz="2800" b="1" dirty="0">
                <a:solidFill>
                  <a:srgbClr val="A067A1"/>
                </a:solidFill>
                <a:cs typeface="Arial" panose="020B0604020202020204" pitchFamily="34" charset="0"/>
              </a:rPr>
              <a:t>Aviso de privacidad </a:t>
            </a:r>
          </a:p>
          <a:p>
            <a:pPr algn="ctr"/>
            <a:endParaRPr lang="es-ES" sz="1800" b="1" dirty="0">
              <a:latin typeface="+mn-lt"/>
              <a:cs typeface="Arial" panose="020B0604020202020204" pitchFamily="34" charset="0"/>
            </a:endParaRPr>
          </a:p>
          <a:p>
            <a:pPr algn="just"/>
            <a:r>
              <a:rPr lang="es-ES" sz="2000" kern="1200" dirty="0">
                <a:cs typeface="Futura Medium" panose="020B0602020204020303" pitchFamily="34" charset="-79"/>
              </a:rPr>
              <a:t>Documento puesto a disposición de la persona titular de los datos a través de cualquier formato generado por el sujeto </a:t>
            </a:r>
            <a:r>
              <a:rPr lang="es-ES" sz="2000" i="0" kern="1200" dirty="0">
                <a:cs typeface="Futura Medium" panose="020B0602020204020303" pitchFamily="34" charset="-79"/>
              </a:rPr>
              <a:t>responsable</a:t>
            </a:r>
            <a:r>
              <a:rPr lang="es-ES" sz="2000" kern="1200" dirty="0">
                <a:cs typeface="Futura Medium" panose="020B0602020204020303" pitchFamily="34" charset="-79"/>
              </a:rPr>
              <a:t> de los datos, con el objeto de informarle los propósitos del tratamiento de estos.</a:t>
            </a:r>
            <a:endParaRPr lang="es-ES" sz="2000" dirty="0">
              <a:cs typeface="Futura Medium" panose="020B0602020204020303" pitchFamily="34" charset="-79"/>
            </a:endParaRPr>
          </a:p>
        </p:txBody>
      </p:sp>
      <p:sp>
        <p:nvSpPr>
          <p:cNvPr id="8" name="CuadroTexto 7">
            <a:extLst>
              <a:ext uri="{FF2B5EF4-FFF2-40B4-BE49-F238E27FC236}">
                <a16:creationId xmlns:a16="http://schemas.microsoft.com/office/drawing/2014/main" id="{C3E0175E-FAFD-2AEE-6757-2A1FECDD68CC}"/>
              </a:ext>
            </a:extLst>
          </p:cNvPr>
          <p:cNvSpPr txBox="1"/>
          <p:nvPr/>
        </p:nvSpPr>
        <p:spPr>
          <a:xfrm>
            <a:off x="5781678" y="4352469"/>
            <a:ext cx="1579412" cy="461665"/>
          </a:xfrm>
          <a:prstGeom prst="rect">
            <a:avLst/>
          </a:prstGeom>
          <a:noFill/>
          <a:ln w="19050">
            <a:solidFill>
              <a:srgbClr val="7030A0"/>
            </a:solidFill>
          </a:ln>
        </p:spPr>
        <p:txBody>
          <a:bodyPr wrap="square" rtlCol="0">
            <a:spAutoFit/>
          </a:bodyPr>
          <a:lstStyle/>
          <a:p>
            <a:pPr algn="ctr"/>
            <a:r>
              <a:rPr lang="es-ES" sz="2400" b="1" dirty="0">
                <a:solidFill>
                  <a:srgbClr val="A067A1"/>
                </a:solidFill>
                <a:cs typeface="Arial" panose="020B0604020202020204" pitchFamily="34" charset="0"/>
              </a:rPr>
              <a:t>Integral</a:t>
            </a:r>
          </a:p>
        </p:txBody>
      </p:sp>
      <p:sp>
        <p:nvSpPr>
          <p:cNvPr id="9" name="CuadroTexto 8">
            <a:extLst>
              <a:ext uri="{FF2B5EF4-FFF2-40B4-BE49-F238E27FC236}">
                <a16:creationId xmlns:a16="http://schemas.microsoft.com/office/drawing/2014/main" id="{00B51E2B-6538-4E9E-5B2F-31557EDC5B7F}"/>
              </a:ext>
            </a:extLst>
          </p:cNvPr>
          <p:cNvSpPr txBox="1"/>
          <p:nvPr/>
        </p:nvSpPr>
        <p:spPr>
          <a:xfrm>
            <a:off x="2203739" y="4357867"/>
            <a:ext cx="1814945" cy="461665"/>
          </a:xfrm>
          <a:prstGeom prst="rect">
            <a:avLst/>
          </a:prstGeom>
          <a:noFill/>
          <a:ln w="19050">
            <a:solidFill>
              <a:srgbClr val="7030A0"/>
            </a:solidFill>
          </a:ln>
        </p:spPr>
        <p:txBody>
          <a:bodyPr wrap="square" rtlCol="0">
            <a:spAutoFit/>
          </a:bodyPr>
          <a:lstStyle/>
          <a:p>
            <a:pPr algn="ctr"/>
            <a:r>
              <a:rPr lang="es-ES" sz="2400" b="1" dirty="0">
                <a:solidFill>
                  <a:srgbClr val="A067A1"/>
                </a:solidFill>
                <a:cs typeface="Arial" panose="020B0604020202020204" pitchFamily="34" charset="0"/>
              </a:rPr>
              <a:t>Simplificado</a:t>
            </a:r>
            <a:endParaRPr lang="es-ES" sz="2000" b="1" dirty="0">
              <a:solidFill>
                <a:srgbClr val="A067A1"/>
              </a:solidFill>
              <a:cs typeface="Arial" panose="020B0604020202020204" pitchFamily="34" charset="0"/>
            </a:endParaRPr>
          </a:p>
        </p:txBody>
      </p:sp>
      <p:cxnSp>
        <p:nvCxnSpPr>
          <p:cNvPr id="11" name="Conector recto 10">
            <a:extLst>
              <a:ext uri="{FF2B5EF4-FFF2-40B4-BE49-F238E27FC236}">
                <a16:creationId xmlns:a16="http://schemas.microsoft.com/office/drawing/2014/main" id="{10FAE36F-E6EE-A41C-A148-4461F8B67895}"/>
              </a:ext>
            </a:extLst>
          </p:cNvPr>
          <p:cNvCxnSpPr>
            <a:cxnSpLocks/>
          </p:cNvCxnSpPr>
          <p:nvPr/>
        </p:nvCxnSpPr>
        <p:spPr>
          <a:xfrm>
            <a:off x="3111212" y="3665857"/>
            <a:ext cx="0" cy="66542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F5E6CB5E-454D-DD8B-B335-65934C3974EE}"/>
              </a:ext>
            </a:extLst>
          </p:cNvPr>
          <p:cNvCxnSpPr>
            <a:cxnSpLocks/>
          </p:cNvCxnSpPr>
          <p:nvPr/>
        </p:nvCxnSpPr>
        <p:spPr>
          <a:xfrm>
            <a:off x="6571384" y="3665857"/>
            <a:ext cx="0" cy="66542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101603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961</TotalTime>
  <Words>1144</Words>
  <Application>Microsoft Macintosh PowerPoint</Application>
  <PresentationFormat>Presentación en pantalla (4:3)</PresentationFormat>
  <Paragraphs>172</Paragraphs>
  <Slides>18</Slides>
  <Notes>16</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18</vt:i4>
      </vt:variant>
    </vt:vector>
  </HeadingPairs>
  <TitlesOfParts>
    <vt:vector size="25" baseType="lpstr">
      <vt:lpstr>Arial</vt:lpstr>
      <vt:lpstr>Calibri</vt:lpstr>
      <vt:lpstr>Calibri Light</vt:lpstr>
      <vt:lpstr>Futura Lt BT</vt:lpstr>
      <vt:lpstr>Futura Medium</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Sergio Rios Oviedo</dc:creator>
  <cp:lastModifiedBy>Microsoft Office User</cp:lastModifiedBy>
  <cp:revision>7</cp:revision>
  <dcterms:created xsi:type="dcterms:W3CDTF">2024-01-05T14:53:33Z</dcterms:created>
  <dcterms:modified xsi:type="dcterms:W3CDTF">2024-01-12T06:13:01Z</dcterms:modified>
</cp:coreProperties>
</file>